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10" r:id="rId2"/>
  </p:sldMasterIdLst>
  <p:notesMasterIdLst>
    <p:notesMasterId r:id="rId29"/>
  </p:notesMasterIdLst>
  <p:sldIdLst>
    <p:sldId id="1859" r:id="rId3"/>
    <p:sldId id="1860" r:id="rId4"/>
    <p:sldId id="1861" r:id="rId5"/>
    <p:sldId id="1902" r:id="rId6"/>
    <p:sldId id="1864" r:id="rId7"/>
    <p:sldId id="1875" r:id="rId8"/>
    <p:sldId id="1871" r:id="rId9"/>
    <p:sldId id="1874" r:id="rId10"/>
    <p:sldId id="1880" r:id="rId11"/>
    <p:sldId id="1903" r:id="rId12"/>
    <p:sldId id="1904" r:id="rId13"/>
    <p:sldId id="1877" r:id="rId14"/>
    <p:sldId id="1905" r:id="rId15"/>
    <p:sldId id="1906" r:id="rId16"/>
    <p:sldId id="1862" r:id="rId17"/>
    <p:sldId id="1865" r:id="rId18"/>
    <p:sldId id="1870" r:id="rId19"/>
    <p:sldId id="1867" r:id="rId20"/>
    <p:sldId id="1872" r:id="rId21"/>
    <p:sldId id="1894" r:id="rId22"/>
    <p:sldId id="1863" r:id="rId23"/>
    <p:sldId id="1878" r:id="rId24"/>
    <p:sldId id="1869" r:id="rId25"/>
    <p:sldId id="1891" r:id="rId26"/>
    <p:sldId id="1868" r:id="rId27"/>
    <p:sldId id="190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lgame" id="{588AAC05-F352-4829-9048-1B91AD334B5F}">
          <p14:sldIdLst>
            <p14:sldId id="1859"/>
            <p14:sldId id="1860"/>
            <p14:sldId id="1861"/>
            <p14:sldId id="1902"/>
            <p14:sldId id="1864"/>
            <p14:sldId id="1875"/>
            <p14:sldId id="1871"/>
            <p14:sldId id="1874"/>
            <p14:sldId id="1880"/>
            <p14:sldId id="1903"/>
            <p14:sldId id="1904"/>
            <p14:sldId id="1877"/>
            <p14:sldId id="1905"/>
            <p14:sldId id="1906"/>
            <p14:sldId id="1862"/>
            <p14:sldId id="1865"/>
            <p14:sldId id="1870"/>
            <p14:sldId id="1867"/>
            <p14:sldId id="1872"/>
            <p14:sldId id="1894"/>
            <p14:sldId id="1863"/>
            <p14:sldId id="1878"/>
            <p14:sldId id="1869"/>
            <p14:sldId id="1891"/>
            <p14:sldId id="1868"/>
            <p14:sldId id="1901"/>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435AE5"/>
    <a:srgbClr val="FFFFFF"/>
    <a:srgbClr val="F2631B"/>
    <a:srgbClr val="172A6C"/>
    <a:srgbClr val="162C68"/>
    <a:srgbClr val="0E21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9" autoAdjust="0"/>
    <p:restoredTop sz="65018" autoAdjust="0"/>
  </p:normalViewPr>
  <p:slideViewPr>
    <p:cSldViewPr snapToGrid="0">
      <p:cViewPr varScale="1">
        <p:scale>
          <a:sx n="59" d="100"/>
          <a:sy n="59" d="100"/>
        </p:scale>
        <p:origin x="1608" y="67"/>
      </p:cViewPr>
      <p:guideLst>
        <p:guide pos="3840"/>
        <p:guide orient="horz" pos="2160"/>
      </p:guideLst>
    </p:cSldViewPr>
  </p:slideViewPr>
  <p:notesTextViewPr>
    <p:cViewPr>
      <p:scale>
        <a:sx n="3" d="2"/>
        <a:sy n="3" d="2"/>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1-C135-4AD6-8F83-556A08405AC8}"/>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3-C135-4AD6-8F83-556A08405AC8}"/>
              </c:ext>
            </c:extLst>
          </c:dPt>
          <c:cat>
            <c:strRef>
              <c:f>Sheet1!$A$2:$A$3</c:f>
              <c:strCache>
                <c:ptCount val="2"/>
                <c:pt idx="0">
                  <c:v>1st Qtr</c:v>
                </c:pt>
                <c:pt idx="1">
                  <c:v>2nd Qtr</c:v>
                </c:pt>
              </c:strCache>
            </c:strRef>
          </c:cat>
          <c:val>
            <c:numRef>
              <c:f>Sheet1!$B$2:$B$3</c:f>
              <c:numCache>
                <c:formatCode>General</c:formatCode>
                <c:ptCount val="2"/>
                <c:pt idx="0">
                  <c:v>78</c:v>
                </c:pt>
                <c:pt idx="1">
                  <c:v>22</c:v>
                </c:pt>
              </c:numCache>
            </c:numRef>
          </c:val>
          <c:extLst>
            <c:ext xmlns:c16="http://schemas.microsoft.com/office/drawing/2014/chart" uri="{C3380CC4-5D6E-409C-BE32-E72D297353CC}">
              <c16:uniqueId val="{00000004-C135-4AD6-8F83-556A08405AC8}"/>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65000"/>
              </a:schemeClr>
            </a:solidFill>
          </c:spPr>
          <c:dPt>
            <c:idx val="0"/>
            <c:bubble3D val="0"/>
            <c:spPr>
              <a:solidFill>
                <a:schemeClr val="accent2"/>
              </a:solidFill>
            </c:spPr>
            <c:extLst>
              <c:ext xmlns:c16="http://schemas.microsoft.com/office/drawing/2014/chart" uri="{C3380CC4-5D6E-409C-BE32-E72D297353CC}">
                <c16:uniqueId val="{00000001-EA7F-4BBF-9185-061296B86CB1}"/>
              </c:ext>
            </c:extLst>
          </c:dPt>
          <c:dPt>
            <c:idx val="1"/>
            <c:bubble3D val="0"/>
            <c:spPr>
              <a:solidFill>
                <a:srgbClr val="A6A6A6">
                  <a:alpha val="30000"/>
                </a:srgbClr>
              </a:solidFill>
            </c:spPr>
            <c:extLst>
              <c:ext xmlns:c16="http://schemas.microsoft.com/office/drawing/2014/chart" uri="{C3380CC4-5D6E-409C-BE32-E72D297353CC}">
                <c16:uniqueId val="{00000003-EA7F-4BBF-9185-061296B86CB1}"/>
              </c:ext>
            </c:extLst>
          </c:dPt>
          <c:cat>
            <c:strRef>
              <c:f>Sheet1!$A$2:$A$3</c:f>
              <c:strCache>
                <c:ptCount val="2"/>
                <c:pt idx="0">
                  <c:v>1st Qtr</c:v>
                </c:pt>
                <c:pt idx="1">
                  <c:v>2nd Qtr</c:v>
                </c:pt>
              </c:strCache>
            </c:strRef>
          </c:cat>
          <c:val>
            <c:numRef>
              <c:f>Sheet1!$B$2:$B$3</c:f>
              <c:numCache>
                <c:formatCode>General</c:formatCode>
                <c:ptCount val="2"/>
                <c:pt idx="0">
                  <c:v>66</c:v>
                </c:pt>
                <c:pt idx="1">
                  <c:v>34</c:v>
                </c:pt>
              </c:numCache>
            </c:numRef>
          </c:val>
          <c:extLst>
            <c:ext xmlns:c16="http://schemas.microsoft.com/office/drawing/2014/chart" uri="{C3380CC4-5D6E-409C-BE32-E72D297353CC}">
              <c16:uniqueId val="{00000004-EA7F-4BBF-9185-061296B86CB1}"/>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a:noFill/>
              </a:ln>
              <a:effectLst/>
            </c:spPr>
            <c:extLst>
              <c:ext xmlns:c16="http://schemas.microsoft.com/office/drawing/2014/chart" uri="{C3380CC4-5D6E-409C-BE32-E72D297353CC}">
                <c16:uniqueId val="{00000001-8AF3-49C5-A736-BD176406005D}"/>
              </c:ext>
            </c:extLst>
          </c:dPt>
          <c:dPt>
            <c:idx val="1"/>
            <c:bubble3D val="0"/>
            <c:spPr>
              <a:solidFill>
                <a:schemeClr val="accent2">
                  <a:tint val="77000"/>
                </a:schemeClr>
              </a:solidFill>
              <a:ln>
                <a:noFill/>
              </a:ln>
              <a:effectLst/>
            </c:spPr>
            <c:extLst>
              <c:ext xmlns:c16="http://schemas.microsoft.com/office/drawing/2014/chart" uri="{C3380CC4-5D6E-409C-BE32-E72D297353CC}">
                <c16:uniqueId val="{00000003-8AF3-49C5-A736-BD176406005D}"/>
              </c:ext>
            </c:extLst>
          </c:dPt>
          <c:cat>
            <c:strRef>
              <c:f>Sheet1!$A$2:$A$3</c:f>
              <c:strCache>
                <c:ptCount val="2"/>
                <c:pt idx="0">
                  <c:v>1st Qtr</c:v>
                </c:pt>
                <c:pt idx="1">
                  <c:v>2nd Qtr</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8AF3-49C5-A736-BD176406005D}"/>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A6A6A6"/>
            </a:solidFill>
          </c:spPr>
          <c:dPt>
            <c:idx val="0"/>
            <c:bubble3D val="0"/>
            <c:spPr>
              <a:solidFill>
                <a:schemeClr val="accent2"/>
              </a:solidFill>
            </c:spPr>
            <c:extLst>
              <c:ext xmlns:c16="http://schemas.microsoft.com/office/drawing/2014/chart" uri="{C3380CC4-5D6E-409C-BE32-E72D297353CC}">
                <c16:uniqueId val="{00000001-694A-43C2-9EA2-DEF032A3D0AA}"/>
              </c:ext>
            </c:extLst>
          </c:dPt>
          <c:dPt>
            <c:idx val="1"/>
            <c:bubble3D val="0"/>
            <c:spPr>
              <a:solidFill>
                <a:srgbClr val="A6A6A6">
                  <a:alpha val="30000"/>
                </a:srgbClr>
              </a:solidFill>
            </c:spPr>
            <c:extLst>
              <c:ext xmlns:c16="http://schemas.microsoft.com/office/drawing/2014/chart" uri="{C3380CC4-5D6E-409C-BE32-E72D297353CC}">
                <c16:uniqueId val="{00000003-694A-43C2-9EA2-DEF032A3D0AA}"/>
              </c:ext>
            </c:extLst>
          </c:dPt>
          <c:cat>
            <c:strRef>
              <c:f>Sheet1!$A$2:$A$3</c:f>
              <c:strCache>
                <c:ptCount val="2"/>
                <c:pt idx="0">
                  <c:v>1st Qtr</c:v>
                </c:pt>
                <c:pt idx="1">
                  <c:v>2nd Qtr</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694A-43C2-9EA2-DEF032A3D0AA}"/>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57175-1DCF-4F11-A179-ACEF5C900762}" type="datetimeFigureOut">
              <a:rPr lang="zh-CN" altLang="en-US" smtClean="0"/>
              <a:t>2021/11/9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8D7AA-7923-4585-8682-4F15FDC56494}" type="slidenum">
              <a:rPr lang="zh-CN" altLang="en-US" smtClean="0"/>
              <a:t>‹#›</a:t>
            </a:fld>
            <a:endParaRPr lang="zh-CN" altLang="en-US"/>
          </a:p>
        </p:txBody>
      </p:sp>
    </p:spTree>
    <p:extLst>
      <p:ext uri="{BB962C8B-B14F-4D97-AF65-F5344CB8AC3E}">
        <p14:creationId xmlns:p14="http://schemas.microsoft.com/office/powerpoint/2010/main" val="3773026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1</a:t>
            </a:fld>
            <a:endParaRPr lang="zh-CN" altLang="en-US"/>
          </a:p>
        </p:txBody>
      </p:sp>
    </p:spTree>
    <p:extLst>
      <p:ext uri="{BB962C8B-B14F-4D97-AF65-F5344CB8AC3E}">
        <p14:creationId xmlns:p14="http://schemas.microsoft.com/office/powerpoint/2010/main" val="957940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10</a:t>
            </a:fld>
            <a:endParaRPr lang="zh-CN" altLang="en-US"/>
          </a:p>
        </p:txBody>
      </p:sp>
    </p:spTree>
    <p:extLst>
      <p:ext uri="{BB962C8B-B14F-4D97-AF65-F5344CB8AC3E}">
        <p14:creationId xmlns:p14="http://schemas.microsoft.com/office/powerpoint/2010/main" val="400679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11</a:t>
            </a:fld>
            <a:endParaRPr lang="zh-CN" altLang="en-US"/>
          </a:p>
        </p:txBody>
      </p:sp>
    </p:spTree>
    <p:extLst>
      <p:ext uri="{BB962C8B-B14F-4D97-AF65-F5344CB8AC3E}">
        <p14:creationId xmlns:p14="http://schemas.microsoft.com/office/powerpoint/2010/main" val="359688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A8D7AA-7923-4585-8682-4F15FDC56494}" type="slidenum">
              <a:rPr lang="zh-CN" altLang="en-US" smtClean="0"/>
              <a:t>12</a:t>
            </a:fld>
            <a:endParaRPr lang="zh-CN" altLang="en-US"/>
          </a:p>
        </p:txBody>
      </p:sp>
    </p:spTree>
    <p:extLst>
      <p:ext uri="{BB962C8B-B14F-4D97-AF65-F5344CB8AC3E}">
        <p14:creationId xmlns:p14="http://schemas.microsoft.com/office/powerpoint/2010/main" val="202819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A8D7AA-7923-4585-8682-4F15FDC56494}" type="slidenum">
              <a:rPr lang="zh-CN" altLang="en-US" smtClean="0"/>
              <a:t>13</a:t>
            </a:fld>
            <a:endParaRPr lang="zh-CN" altLang="en-US"/>
          </a:p>
        </p:txBody>
      </p:sp>
    </p:spTree>
    <p:extLst>
      <p:ext uri="{BB962C8B-B14F-4D97-AF65-F5344CB8AC3E}">
        <p14:creationId xmlns:p14="http://schemas.microsoft.com/office/powerpoint/2010/main" val="3432859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A8D7AA-7923-4585-8682-4F15FDC56494}" type="slidenum">
              <a:rPr lang="zh-CN" altLang="en-US" smtClean="0"/>
              <a:t>14</a:t>
            </a:fld>
            <a:endParaRPr lang="zh-CN" altLang="en-US"/>
          </a:p>
        </p:txBody>
      </p:sp>
    </p:spTree>
    <p:extLst>
      <p:ext uri="{BB962C8B-B14F-4D97-AF65-F5344CB8AC3E}">
        <p14:creationId xmlns:p14="http://schemas.microsoft.com/office/powerpoint/2010/main" val="103216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15</a:t>
            </a:fld>
            <a:endParaRPr lang="zh-CN" altLang="en-US"/>
          </a:p>
        </p:txBody>
      </p:sp>
    </p:spTree>
    <p:extLst>
      <p:ext uri="{BB962C8B-B14F-4D97-AF65-F5344CB8AC3E}">
        <p14:creationId xmlns:p14="http://schemas.microsoft.com/office/powerpoint/2010/main" val="396665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16</a:t>
            </a:fld>
            <a:endParaRPr lang="zh-CN" altLang="en-US"/>
          </a:p>
        </p:txBody>
      </p:sp>
    </p:spTree>
    <p:extLst>
      <p:ext uri="{BB962C8B-B14F-4D97-AF65-F5344CB8AC3E}">
        <p14:creationId xmlns:p14="http://schemas.microsoft.com/office/powerpoint/2010/main" val="3089211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17</a:t>
            </a:fld>
            <a:endParaRPr lang="zh-CN" altLang="en-US"/>
          </a:p>
        </p:txBody>
      </p:sp>
    </p:spTree>
    <p:extLst>
      <p:ext uri="{BB962C8B-B14F-4D97-AF65-F5344CB8AC3E}">
        <p14:creationId xmlns:p14="http://schemas.microsoft.com/office/powerpoint/2010/main" val="2836621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18</a:t>
            </a:fld>
            <a:endParaRPr lang="zh-CN" altLang="en-US"/>
          </a:p>
        </p:txBody>
      </p:sp>
    </p:spTree>
    <p:extLst>
      <p:ext uri="{BB962C8B-B14F-4D97-AF65-F5344CB8AC3E}">
        <p14:creationId xmlns:p14="http://schemas.microsoft.com/office/powerpoint/2010/main" val="3860989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19</a:t>
            </a:fld>
            <a:endParaRPr lang="zh-CN" altLang="en-US"/>
          </a:p>
        </p:txBody>
      </p:sp>
    </p:spTree>
    <p:extLst>
      <p:ext uri="{BB962C8B-B14F-4D97-AF65-F5344CB8AC3E}">
        <p14:creationId xmlns:p14="http://schemas.microsoft.com/office/powerpoint/2010/main" val="243821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2</a:t>
            </a:fld>
            <a:endParaRPr lang="zh-CN" altLang="en-US"/>
          </a:p>
        </p:txBody>
      </p:sp>
    </p:spTree>
    <p:extLst>
      <p:ext uri="{BB962C8B-B14F-4D97-AF65-F5344CB8AC3E}">
        <p14:creationId xmlns:p14="http://schemas.microsoft.com/office/powerpoint/2010/main" val="842671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20</a:t>
            </a:fld>
            <a:endParaRPr lang="zh-CN" altLang="en-US"/>
          </a:p>
        </p:txBody>
      </p:sp>
    </p:spTree>
    <p:extLst>
      <p:ext uri="{BB962C8B-B14F-4D97-AF65-F5344CB8AC3E}">
        <p14:creationId xmlns:p14="http://schemas.microsoft.com/office/powerpoint/2010/main" val="2154353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21</a:t>
            </a:fld>
            <a:endParaRPr lang="zh-CN" altLang="en-US"/>
          </a:p>
        </p:txBody>
      </p:sp>
    </p:spTree>
    <p:extLst>
      <p:ext uri="{BB962C8B-B14F-4D97-AF65-F5344CB8AC3E}">
        <p14:creationId xmlns:p14="http://schemas.microsoft.com/office/powerpoint/2010/main" val="3222109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22</a:t>
            </a:fld>
            <a:endParaRPr lang="zh-CN" altLang="en-US"/>
          </a:p>
        </p:txBody>
      </p:sp>
    </p:spTree>
    <p:extLst>
      <p:ext uri="{BB962C8B-B14F-4D97-AF65-F5344CB8AC3E}">
        <p14:creationId xmlns:p14="http://schemas.microsoft.com/office/powerpoint/2010/main" val="99435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23</a:t>
            </a:fld>
            <a:endParaRPr lang="zh-CN" altLang="en-US"/>
          </a:p>
        </p:txBody>
      </p:sp>
    </p:spTree>
    <p:extLst>
      <p:ext uri="{BB962C8B-B14F-4D97-AF65-F5344CB8AC3E}">
        <p14:creationId xmlns:p14="http://schemas.microsoft.com/office/powerpoint/2010/main" val="2174996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24</a:t>
            </a:fld>
            <a:endParaRPr lang="zh-CN" altLang="en-US"/>
          </a:p>
        </p:txBody>
      </p:sp>
    </p:spTree>
    <p:extLst>
      <p:ext uri="{BB962C8B-B14F-4D97-AF65-F5344CB8AC3E}">
        <p14:creationId xmlns:p14="http://schemas.microsoft.com/office/powerpoint/2010/main" val="2567716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a:t>boss</a:t>
            </a:r>
            <a:r>
              <a:rPr lang="zh-CN" altLang="en-US" dirty="0"/>
              <a:t>大黑球在第一阶段本来不应该出现，只有在主角第一次完成合体时</a:t>
            </a:r>
            <a:r>
              <a:rPr lang="en-US" altLang="zh-CN" dirty="0"/>
              <a:t>boss</a:t>
            </a:r>
            <a:r>
              <a:rPr lang="zh-CN" altLang="en-US" dirty="0"/>
              <a:t>才开始出现</a:t>
            </a:r>
            <a:endParaRPr lang="en-US" altLang="zh-CN" dirty="0"/>
          </a:p>
          <a:p>
            <a:r>
              <a:rPr lang="zh-CN" altLang="en-US" dirty="0"/>
              <a:t>（</a:t>
            </a:r>
            <a:r>
              <a:rPr lang="en-US" altLang="zh-CN" dirty="0"/>
              <a:t>2</a:t>
            </a:r>
            <a:r>
              <a:rPr lang="zh-CN" altLang="en-US" dirty="0"/>
              <a:t>）进度条、比例条、小地图、合体键都还没细致到场景中，即主角暂时没有实现合体功能，游戏只能失败告终</a:t>
            </a:r>
            <a:endParaRPr lang="en-US" altLang="zh-CN" dirty="0"/>
          </a:p>
          <a:p>
            <a:r>
              <a:rPr lang="zh-CN" altLang="en-US" dirty="0"/>
              <a:t>（</a:t>
            </a:r>
            <a:r>
              <a:rPr lang="en-US" altLang="zh-CN" dirty="0"/>
              <a:t>3</a:t>
            </a:r>
            <a:r>
              <a:rPr lang="zh-CN" altLang="en-US" dirty="0"/>
              <a:t>）游戏</a:t>
            </a:r>
            <a:r>
              <a:rPr lang="en-US" altLang="zh-CN" dirty="0"/>
              <a:t>3</a:t>
            </a:r>
            <a:r>
              <a:rPr lang="zh-CN" altLang="en-US" dirty="0"/>
              <a:t>阶段（及每个阶段色调）的过渡、小球间碰撞时颜色变换的特效尚未完成</a:t>
            </a:r>
            <a:endParaRPr lang="en-US" altLang="zh-CN" dirty="0"/>
          </a:p>
          <a:p>
            <a:r>
              <a:rPr lang="zh-CN" altLang="en-US" dirty="0"/>
              <a:t>（</a:t>
            </a:r>
            <a:r>
              <a:rPr lang="en-US" altLang="zh-CN" dirty="0"/>
              <a:t>4</a:t>
            </a:r>
            <a:r>
              <a:rPr lang="zh-CN" altLang="en-US" dirty="0"/>
              <a:t>）道具和游戏难度的设置尚未完成</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DA8D7AA-7923-4585-8682-4F15FDC56494}" type="slidenum">
              <a:rPr lang="zh-CN" altLang="en-US" smtClean="0"/>
              <a:t>25</a:t>
            </a:fld>
            <a:endParaRPr lang="zh-CN" altLang="en-US"/>
          </a:p>
        </p:txBody>
      </p:sp>
    </p:spTree>
    <p:extLst>
      <p:ext uri="{BB962C8B-B14F-4D97-AF65-F5344CB8AC3E}">
        <p14:creationId xmlns:p14="http://schemas.microsoft.com/office/powerpoint/2010/main" val="3318606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26</a:t>
            </a:fld>
            <a:endParaRPr lang="zh-CN" altLang="en-US"/>
          </a:p>
        </p:txBody>
      </p:sp>
    </p:spTree>
    <p:extLst>
      <p:ext uri="{BB962C8B-B14F-4D97-AF65-F5344CB8AC3E}">
        <p14:creationId xmlns:p14="http://schemas.microsoft.com/office/powerpoint/2010/main" val="2390314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3</a:t>
            </a:fld>
            <a:endParaRPr lang="zh-CN" altLang="en-US"/>
          </a:p>
        </p:txBody>
      </p:sp>
    </p:spTree>
    <p:extLst>
      <p:ext uri="{BB962C8B-B14F-4D97-AF65-F5344CB8AC3E}">
        <p14:creationId xmlns:p14="http://schemas.microsoft.com/office/powerpoint/2010/main" val="331079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4</a:t>
            </a:fld>
            <a:endParaRPr lang="zh-CN" altLang="en-US"/>
          </a:p>
        </p:txBody>
      </p:sp>
    </p:spTree>
    <p:extLst>
      <p:ext uri="{BB962C8B-B14F-4D97-AF65-F5344CB8AC3E}">
        <p14:creationId xmlns:p14="http://schemas.microsoft.com/office/powerpoint/2010/main" val="3812484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latin typeface="+mn-ea"/>
                <a:ea typeface="+mn-ea"/>
              </a:rPr>
              <a:t>地图初始化：调用地图插件的</a:t>
            </a:r>
            <a:r>
              <a:rPr lang="en-US" altLang="zh-CN" sz="1000" dirty="0" err="1">
                <a:latin typeface="+mn-ea"/>
                <a:ea typeface="+mn-ea"/>
              </a:rPr>
              <a:t>api</a:t>
            </a:r>
            <a:r>
              <a:rPr lang="zh-CN" altLang="en-US" sz="1000" dirty="0">
                <a:latin typeface="+mn-ea"/>
                <a:ea typeface="+mn-ea"/>
              </a:rPr>
              <a:t>，输入武大信操的经纬度生成地图；</a:t>
            </a:r>
            <a:endParaRPr lang="en-US" altLang="zh-CN" sz="1000" dirty="0">
              <a:latin typeface="+mn-ea"/>
              <a:ea typeface="+mn-ea"/>
            </a:endParaRPr>
          </a:p>
          <a:p>
            <a:r>
              <a:rPr lang="zh-CN" altLang="en-US" sz="1000" dirty="0">
                <a:latin typeface="+mn-ea"/>
                <a:ea typeface="+mn-ea"/>
              </a:rPr>
              <a:t>小球的移动逻辑：小黑球调用地图插件</a:t>
            </a:r>
            <a:r>
              <a:rPr lang="en-US" altLang="zh-CN" sz="1000" dirty="0" err="1">
                <a:latin typeface="+mn-ea"/>
                <a:ea typeface="+mn-ea"/>
              </a:rPr>
              <a:t>api</a:t>
            </a:r>
            <a:r>
              <a:rPr lang="zh-CN" altLang="en-US" sz="1000" dirty="0">
                <a:latin typeface="+mn-ea"/>
                <a:ea typeface="+mn-ea"/>
              </a:rPr>
              <a:t>实现寻路算法、小灰球随机（也借用了寻路算法）、小红球运用了集群算法</a:t>
            </a:r>
            <a:endParaRPr lang="en-US" altLang="zh-CN" sz="1000" dirty="0">
              <a:latin typeface="+mn-ea"/>
              <a:ea typeface="+mn-ea"/>
            </a:endParaRPr>
          </a:p>
          <a:p>
            <a:r>
              <a:rPr lang="zh-CN" altLang="en-US" sz="1000" dirty="0">
                <a:latin typeface="+mn-ea"/>
                <a:ea typeface="+mn-ea"/>
              </a:rPr>
              <a:t>小球的碰撞逻辑：小球颜色的变化等</a:t>
            </a:r>
          </a:p>
        </p:txBody>
      </p:sp>
      <p:sp>
        <p:nvSpPr>
          <p:cNvPr id="4" name="灯片编号占位符 3"/>
          <p:cNvSpPr>
            <a:spLocks noGrp="1"/>
          </p:cNvSpPr>
          <p:nvPr>
            <p:ph type="sldNum" sz="quarter" idx="5"/>
          </p:nvPr>
        </p:nvSpPr>
        <p:spPr/>
        <p:txBody>
          <a:bodyPr/>
          <a:lstStyle/>
          <a:p>
            <a:fld id="{6DA8D7AA-7923-4585-8682-4F15FDC56494}" type="slidenum">
              <a:rPr lang="zh-CN" altLang="en-US" smtClean="0"/>
              <a:t>5</a:t>
            </a:fld>
            <a:endParaRPr lang="zh-CN" altLang="en-US"/>
          </a:p>
        </p:txBody>
      </p:sp>
    </p:spTree>
    <p:extLst>
      <p:ext uri="{BB962C8B-B14F-4D97-AF65-F5344CB8AC3E}">
        <p14:creationId xmlns:p14="http://schemas.microsoft.com/office/powerpoint/2010/main" val="60270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6</a:t>
            </a:fld>
            <a:endParaRPr lang="zh-CN" altLang="en-US"/>
          </a:p>
        </p:txBody>
      </p:sp>
    </p:spTree>
    <p:extLst>
      <p:ext uri="{BB962C8B-B14F-4D97-AF65-F5344CB8AC3E}">
        <p14:creationId xmlns:p14="http://schemas.microsoft.com/office/powerpoint/2010/main" val="4064668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7</a:t>
            </a:fld>
            <a:endParaRPr lang="zh-CN" altLang="en-US"/>
          </a:p>
        </p:txBody>
      </p:sp>
    </p:spTree>
    <p:extLst>
      <p:ext uri="{BB962C8B-B14F-4D97-AF65-F5344CB8AC3E}">
        <p14:creationId xmlns:p14="http://schemas.microsoft.com/office/powerpoint/2010/main" val="2708715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8</a:t>
            </a:fld>
            <a:endParaRPr lang="zh-CN" altLang="en-US"/>
          </a:p>
        </p:txBody>
      </p:sp>
    </p:spTree>
    <p:extLst>
      <p:ext uri="{BB962C8B-B14F-4D97-AF65-F5344CB8AC3E}">
        <p14:creationId xmlns:p14="http://schemas.microsoft.com/office/powerpoint/2010/main" val="1517722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A8D7AA-7923-4585-8682-4F15FDC56494}" type="slidenum">
              <a:rPr lang="zh-CN" altLang="en-US" smtClean="0"/>
              <a:t>9</a:t>
            </a:fld>
            <a:endParaRPr lang="zh-CN" altLang="en-US"/>
          </a:p>
        </p:txBody>
      </p:sp>
    </p:spTree>
    <p:extLst>
      <p:ext uri="{BB962C8B-B14F-4D97-AF65-F5344CB8AC3E}">
        <p14:creationId xmlns:p14="http://schemas.microsoft.com/office/powerpoint/2010/main" val="47712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8.jpg"/><Relationship Id="rId5" Type="http://schemas.microsoft.com/office/2007/relationships/hdphoto" Target="../media/hdphoto1.wdp"/><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0.jpg"/><Relationship Id="rId5" Type="http://schemas.openxmlformats.org/officeDocument/2006/relationships/image" Target="../media/image9.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DB5700DF-83D2-4570-80B6-C67CC2659C16}"/>
              </a:ext>
            </a:extLst>
          </p:cNvPr>
          <p:cNvSpPr/>
          <p:nvPr userDrawn="1"/>
        </p:nvSpPr>
        <p:spPr>
          <a:xfrm>
            <a:off x="-14488" y="0"/>
            <a:ext cx="6332040" cy="6838042"/>
          </a:xfrm>
          <a:custGeom>
            <a:avLst/>
            <a:gdLst>
              <a:gd name="connsiteX0" fmla="*/ 0 w 6332040"/>
              <a:gd name="connsiteY0" fmla="*/ 0 h 6838042"/>
              <a:gd name="connsiteX1" fmla="*/ 1189516 w 6332040"/>
              <a:gd name="connsiteY1" fmla="*/ 0 h 6838042"/>
              <a:gd name="connsiteX2" fmla="*/ 1267037 w 6332040"/>
              <a:gd name="connsiteY2" fmla="*/ 9851 h 6838042"/>
              <a:gd name="connsiteX3" fmla="*/ 6332040 w 6332040"/>
              <a:gd name="connsiteY3" fmla="*/ 5915933 h 6838042"/>
              <a:gd name="connsiteX4" fmla="*/ 6263196 w 6332040"/>
              <a:gd name="connsiteY4" fmla="*/ 6825855 h 6838042"/>
              <a:gd name="connsiteX5" fmla="*/ 6261019 w 6332040"/>
              <a:gd name="connsiteY5" fmla="*/ 6838042 h 6838042"/>
              <a:gd name="connsiteX6" fmla="*/ 0 w 6332040"/>
              <a:gd name="connsiteY6" fmla="*/ 6838042 h 683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2040" h="6838042">
                <a:moveTo>
                  <a:pt x="0" y="0"/>
                </a:moveTo>
                <a:lnTo>
                  <a:pt x="1189516" y="0"/>
                </a:lnTo>
                <a:lnTo>
                  <a:pt x="1267037" y="9851"/>
                </a:lnTo>
                <a:cubicBezTo>
                  <a:pt x="4135039" y="448072"/>
                  <a:pt x="6332040" y="2925433"/>
                  <a:pt x="6332040" y="5915933"/>
                </a:cubicBezTo>
                <a:cubicBezTo>
                  <a:pt x="6332040" y="6225294"/>
                  <a:pt x="6308529" y="6529165"/>
                  <a:pt x="6263196" y="6825855"/>
                </a:cubicBezTo>
                <a:lnTo>
                  <a:pt x="6261019" y="6838042"/>
                </a:lnTo>
                <a:lnTo>
                  <a:pt x="0" y="6838042"/>
                </a:lnTo>
                <a:close/>
              </a:path>
            </a:pathLst>
          </a:custGeom>
          <a:solidFill>
            <a:schemeClr val="bg1"/>
          </a:solidFill>
          <a:ln>
            <a:noFill/>
          </a:ln>
          <a:effectLst>
            <a:outerShdw blurRad="2921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 name="组合 7">
            <a:extLst>
              <a:ext uri="{FF2B5EF4-FFF2-40B4-BE49-F238E27FC236}">
                <a16:creationId xmlns:a16="http://schemas.microsoft.com/office/drawing/2014/main" id="{3CC94328-3C5C-4465-8925-F3DBA8472FF2}"/>
              </a:ext>
            </a:extLst>
          </p:cNvPr>
          <p:cNvGrpSpPr/>
          <p:nvPr userDrawn="1"/>
        </p:nvGrpSpPr>
        <p:grpSpPr>
          <a:xfrm>
            <a:off x="6914461" y="-1521570"/>
            <a:ext cx="6568397" cy="6568397"/>
            <a:chOff x="6914461" y="-1521570"/>
            <a:chExt cx="6568397" cy="6568397"/>
          </a:xfrm>
        </p:grpSpPr>
        <p:sp>
          <p:nvSpPr>
            <p:cNvPr id="9" name="椭圆 8">
              <a:extLst>
                <a:ext uri="{FF2B5EF4-FFF2-40B4-BE49-F238E27FC236}">
                  <a16:creationId xmlns:a16="http://schemas.microsoft.com/office/drawing/2014/main" id="{1796D7D6-BB0B-461A-A88F-1DA97AAF3E37}"/>
                </a:ext>
              </a:extLst>
            </p:cNvPr>
            <p:cNvSpPr/>
            <p:nvPr/>
          </p:nvSpPr>
          <p:spPr>
            <a:xfrm>
              <a:off x="6914461" y="-1521570"/>
              <a:ext cx="6568397" cy="6568397"/>
            </a:xfrm>
            <a:prstGeom prst="ellipse">
              <a:avLst/>
            </a:prstGeom>
            <a:gradFill>
              <a:gsLst>
                <a:gs pos="0">
                  <a:schemeClr val="accent2">
                    <a:alpha val="0"/>
                  </a:schemeClr>
                </a:gs>
                <a:gs pos="100000">
                  <a:schemeClr val="accent2">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a:extLst>
                <a:ext uri="{FF2B5EF4-FFF2-40B4-BE49-F238E27FC236}">
                  <a16:creationId xmlns:a16="http://schemas.microsoft.com/office/drawing/2014/main" id="{0226FC42-E57E-438C-AE3B-E4E3C91A419A}"/>
                </a:ext>
              </a:extLst>
            </p:cNvPr>
            <p:cNvSpPr/>
            <p:nvPr/>
          </p:nvSpPr>
          <p:spPr>
            <a:xfrm rot="733804">
              <a:off x="8006581" y="553362"/>
              <a:ext cx="783553" cy="796912"/>
            </a:xfrm>
            <a:prstGeom prst="ellipse">
              <a:avLst/>
            </a:prstGeom>
            <a:gradFill>
              <a:gsLst>
                <a:gs pos="0">
                  <a:schemeClr val="accent2">
                    <a:alpha val="0"/>
                  </a:schemeClr>
                </a:gs>
                <a:gs pos="100000">
                  <a:schemeClr val="accent2">
                    <a:alpha val="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a:extLst>
                <a:ext uri="{FF2B5EF4-FFF2-40B4-BE49-F238E27FC236}">
                  <a16:creationId xmlns:a16="http://schemas.microsoft.com/office/drawing/2014/main" id="{688494F5-473C-429A-8620-988729A2AFF5}"/>
                </a:ext>
              </a:extLst>
            </p:cNvPr>
            <p:cNvSpPr/>
            <p:nvPr/>
          </p:nvSpPr>
          <p:spPr>
            <a:xfrm rot="1800000">
              <a:off x="8430696" y="1807877"/>
              <a:ext cx="1924106" cy="1924106"/>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AD064D91-A2C9-4054-847A-D8CAAE6FC010}"/>
                </a:ext>
              </a:extLst>
            </p:cNvPr>
            <p:cNvSpPr/>
            <p:nvPr/>
          </p:nvSpPr>
          <p:spPr>
            <a:xfrm rot="1856923">
              <a:off x="10056959" y="305386"/>
              <a:ext cx="991649" cy="991649"/>
            </a:xfrm>
            <a:prstGeom prst="ellipse">
              <a:avLst/>
            </a:prstGeom>
            <a:gradFill>
              <a:gsLst>
                <a:gs pos="0">
                  <a:schemeClr val="accent2">
                    <a:alpha val="0"/>
                  </a:schemeClr>
                </a:gs>
                <a:gs pos="100000">
                  <a:schemeClr val="accent2">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99CC23A7-D320-4313-AFF6-E781F6058C72}"/>
                </a:ext>
              </a:extLst>
            </p:cNvPr>
            <p:cNvSpPr/>
            <p:nvPr/>
          </p:nvSpPr>
          <p:spPr>
            <a:xfrm rot="1907244">
              <a:off x="10642904" y="2376661"/>
              <a:ext cx="595802" cy="595802"/>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a:extLst>
                <a:ext uri="{FF2B5EF4-FFF2-40B4-BE49-F238E27FC236}">
                  <a16:creationId xmlns:a16="http://schemas.microsoft.com/office/drawing/2014/main" id="{883CA4E2-29A4-4B0E-A740-3BEB0582F1A0}"/>
                </a:ext>
              </a:extLst>
            </p:cNvPr>
            <p:cNvSpPr/>
            <p:nvPr/>
          </p:nvSpPr>
          <p:spPr>
            <a:xfrm rot="1800000">
              <a:off x="11652072" y="1450112"/>
              <a:ext cx="173587" cy="17358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2D9E5F29-2192-45CC-8F63-5D624531D803}"/>
                </a:ext>
              </a:extLst>
            </p:cNvPr>
            <p:cNvSpPr/>
            <p:nvPr/>
          </p:nvSpPr>
          <p:spPr>
            <a:xfrm rot="2111184">
              <a:off x="10490882" y="3455703"/>
              <a:ext cx="165952" cy="168781"/>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9B286894-A1AF-4756-B927-60492F17E7F9}"/>
                </a:ext>
              </a:extLst>
            </p:cNvPr>
            <p:cNvSpPr/>
            <p:nvPr/>
          </p:nvSpPr>
          <p:spPr>
            <a:xfrm rot="495662">
              <a:off x="9232867" y="1308773"/>
              <a:ext cx="171848" cy="171848"/>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7" name="矩形: 圆角 16">
            <a:extLst>
              <a:ext uri="{FF2B5EF4-FFF2-40B4-BE49-F238E27FC236}">
                <a16:creationId xmlns:a16="http://schemas.microsoft.com/office/drawing/2014/main" id="{9C8AD633-D745-478D-BB4A-2A9BB43AE2FC}"/>
              </a:ext>
            </a:extLst>
          </p:cNvPr>
          <p:cNvSpPr/>
          <p:nvPr userDrawn="1"/>
        </p:nvSpPr>
        <p:spPr>
          <a:xfrm>
            <a:off x="765723" y="1824829"/>
            <a:ext cx="10660555" cy="2497539"/>
          </a:xfrm>
          <a:prstGeom prst="roundRect">
            <a:avLst>
              <a:gd name="adj" fmla="val 10009"/>
            </a:avLst>
          </a:prstGeom>
          <a:solidFill>
            <a:schemeClr val="bg1"/>
          </a:solidFill>
          <a:ln>
            <a:noFill/>
          </a:ln>
          <a:effectLst>
            <a:outerShdw blurRad="292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4523E0C-1014-4012-A054-59B986461626}"/>
              </a:ext>
            </a:extLst>
          </p:cNvPr>
          <p:cNvSpPr/>
          <p:nvPr userDrawn="1"/>
        </p:nvSpPr>
        <p:spPr>
          <a:xfrm>
            <a:off x="4664424" y="5006686"/>
            <a:ext cx="2863153" cy="482602"/>
          </a:xfrm>
          <a:prstGeom prst="roundRect">
            <a:avLst>
              <a:gd name="adj" fmla="val 50000"/>
            </a:avLst>
          </a:prstGeom>
          <a:solidFill>
            <a:schemeClr val="accent2"/>
          </a:solidFill>
          <a:ln>
            <a:noFill/>
          </a:ln>
          <a:effectLst>
            <a:outerShdw blurRad="279400" sx="104000" sy="10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0" name="直接连接符 19">
            <a:extLst>
              <a:ext uri="{FF2B5EF4-FFF2-40B4-BE49-F238E27FC236}">
                <a16:creationId xmlns:a16="http://schemas.microsoft.com/office/drawing/2014/main" id="{EFAB204F-E662-407B-AB6B-E940F8081C83}"/>
              </a:ext>
            </a:extLst>
          </p:cNvPr>
          <p:cNvCxnSpPr>
            <a:cxnSpLocks/>
          </p:cNvCxnSpPr>
          <p:nvPr userDrawn="1"/>
        </p:nvCxnSpPr>
        <p:spPr>
          <a:xfrm>
            <a:off x="1073955" y="3492807"/>
            <a:ext cx="10044091" cy="0"/>
          </a:xfrm>
          <a:prstGeom prst="line">
            <a:avLst/>
          </a:prstGeom>
          <a:ln>
            <a:gradFill flip="none" rotWithShape="1">
              <a:gsLst>
                <a:gs pos="0">
                  <a:schemeClr val="bg1">
                    <a:alpha val="0"/>
                  </a:schemeClr>
                </a:gs>
                <a:gs pos="99115">
                  <a:schemeClr val="bg1">
                    <a:alpha val="0"/>
                  </a:schemeClr>
                </a:gs>
                <a:gs pos="47000">
                  <a:schemeClr val="bg1">
                    <a:alpha val="91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180345AF-F54E-4CF2-9DFD-6DF2D09EFB86}"/>
              </a:ext>
            </a:extLst>
          </p:cNvPr>
          <p:cNvGrpSpPr/>
          <p:nvPr userDrawn="1"/>
        </p:nvGrpSpPr>
        <p:grpSpPr>
          <a:xfrm>
            <a:off x="511579" y="3730601"/>
            <a:ext cx="870428" cy="870428"/>
            <a:chOff x="40991" y="5195172"/>
            <a:chExt cx="720760" cy="720760"/>
          </a:xfrm>
        </p:grpSpPr>
        <p:sp>
          <p:nvSpPr>
            <p:cNvPr id="24" name="椭圆 23">
              <a:extLst>
                <a:ext uri="{FF2B5EF4-FFF2-40B4-BE49-F238E27FC236}">
                  <a16:creationId xmlns:a16="http://schemas.microsoft.com/office/drawing/2014/main" id="{6F396FD7-62A3-46CC-9D20-68EAD529C75C}"/>
                </a:ext>
              </a:extLst>
            </p:cNvPr>
            <p:cNvSpPr/>
            <p:nvPr/>
          </p:nvSpPr>
          <p:spPr>
            <a:xfrm flipV="1">
              <a:off x="40991" y="5195172"/>
              <a:ext cx="720760" cy="720760"/>
            </a:xfrm>
            <a:prstGeom prst="ellipse">
              <a:avLst/>
            </a:prstGeom>
            <a:solidFill>
              <a:schemeClr val="bg1"/>
            </a:solidFill>
            <a:ln>
              <a:noFill/>
            </a:ln>
            <a:effectLst>
              <a:outerShdw blurRad="2921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F3E5E4CC-1BA6-47FC-AB2A-0BEDD71ADF4C}"/>
                </a:ext>
              </a:extLst>
            </p:cNvPr>
            <p:cNvSpPr/>
            <p:nvPr/>
          </p:nvSpPr>
          <p:spPr>
            <a:xfrm flipV="1">
              <a:off x="275069" y="5429250"/>
              <a:ext cx="252604" cy="252604"/>
            </a:xfrm>
            <a:prstGeom prst="ellipse">
              <a:avLst/>
            </a:prstGeom>
            <a:solidFill>
              <a:schemeClr val="accent2"/>
            </a:solidFill>
            <a:ln>
              <a:noFill/>
            </a:ln>
            <a:effectLst>
              <a:outerShdw blurRad="2921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162C68"/>
                </a:solidFill>
              </a:endParaRPr>
            </a:p>
          </p:txBody>
        </p:sp>
      </p:grpSp>
      <p:grpSp>
        <p:nvGrpSpPr>
          <p:cNvPr id="26" name="组合 25">
            <a:extLst>
              <a:ext uri="{FF2B5EF4-FFF2-40B4-BE49-F238E27FC236}">
                <a16:creationId xmlns:a16="http://schemas.microsoft.com/office/drawing/2014/main" id="{DDAFA22A-9946-4F34-8519-B6B395719B9F}"/>
              </a:ext>
            </a:extLst>
          </p:cNvPr>
          <p:cNvGrpSpPr/>
          <p:nvPr userDrawn="1"/>
        </p:nvGrpSpPr>
        <p:grpSpPr>
          <a:xfrm>
            <a:off x="6914461" y="-1521570"/>
            <a:ext cx="6568397" cy="6568397"/>
            <a:chOff x="6914461" y="-1521570"/>
            <a:chExt cx="6568397" cy="6568397"/>
          </a:xfrm>
        </p:grpSpPr>
        <p:sp>
          <p:nvSpPr>
            <p:cNvPr id="27" name="椭圆 26">
              <a:extLst>
                <a:ext uri="{FF2B5EF4-FFF2-40B4-BE49-F238E27FC236}">
                  <a16:creationId xmlns:a16="http://schemas.microsoft.com/office/drawing/2014/main" id="{F69616EE-5F96-44F0-8B0A-822002C5D8A1}"/>
                </a:ext>
              </a:extLst>
            </p:cNvPr>
            <p:cNvSpPr/>
            <p:nvPr/>
          </p:nvSpPr>
          <p:spPr>
            <a:xfrm>
              <a:off x="6914461" y="-1521570"/>
              <a:ext cx="6568397" cy="656839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3F6C0831-A983-416B-B9B9-3C36C94CA876}"/>
                </a:ext>
              </a:extLst>
            </p:cNvPr>
            <p:cNvSpPr/>
            <p:nvPr/>
          </p:nvSpPr>
          <p:spPr>
            <a:xfrm rot="733804">
              <a:off x="8006581" y="553362"/>
              <a:ext cx="783553" cy="796912"/>
            </a:xfrm>
            <a:prstGeom prst="ellipse">
              <a:avLst/>
            </a:prstGeom>
            <a:gradFill>
              <a:gsLst>
                <a:gs pos="0">
                  <a:schemeClr val="accent2">
                    <a:alpha val="0"/>
                  </a:schemeClr>
                </a:gs>
                <a:gs pos="100000">
                  <a:schemeClr val="accent2">
                    <a:alpha val="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a:extLst>
                <a:ext uri="{FF2B5EF4-FFF2-40B4-BE49-F238E27FC236}">
                  <a16:creationId xmlns:a16="http://schemas.microsoft.com/office/drawing/2014/main" id="{73B55122-351A-45B4-B67B-740C6BA3ECFE}"/>
                </a:ext>
              </a:extLst>
            </p:cNvPr>
            <p:cNvSpPr/>
            <p:nvPr/>
          </p:nvSpPr>
          <p:spPr>
            <a:xfrm rot="1800000">
              <a:off x="8430696" y="1807877"/>
              <a:ext cx="1924106" cy="1924106"/>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椭圆 29">
              <a:extLst>
                <a:ext uri="{FF2B5EF4-FFF2-40B4-BE49-F238E27FC236}">
                  <a16:creationId xmlns:a16="http://schemas.microsoft.com/office/drawing/2014/main" id="{350C5B47-6C7E-4B07-A42A-FB235200D6B5}"/>
                </a:ext>
              </a:extLst>
            </p:cNvPr>
            <p:cNvSpPr/>
            <p:nvPr/>
          </p:nvSpPr>
          <p:spPr>
            <a:xfrm rot="1856923">
              <a:off x="10056959" y="305386"/>
              <a:ext cx="991649" cy="991649"/>
            </a:xfrm>
            <a:prstGeom prst="ellipse">
              <a:avLst/>
            </a:prstGeom>
            <a:gradFill>
              <a:gsLst>
                <a:gs pos="0">
                  <a:schemeClr val="accent2">
                    <a:alpha val="0"/>
                  </a:schemeClr>
                </a:gs>
                <a:gs pos="100000">
                  <a:schemeClr val="accent2">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a:extLst>
                <a:ext uri="{FF2B5EF4-FFF2-40B4-BE49-F238E27FC236}">
                  <a16:creationId xmlns:a16="http://schemas.microsoft.com/office/drawing/2014/main" id="{8B69AD27-B97D-4EC7-A517-4E6A8B8AA8A8}"/>
                </a:ext>
              </a:extLst>
            </p:cNvPr>
            <p:cNvSpPr/>
            <p:nvPr/>
          </p:nvSpPr>
          <p:spPr>
            <a:xfrm rot="1907244">
              <a:off x="10642904" y="2376661"/>
              <a:ext cx="595802" cy="595802"/>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31">
              <a:extLst>
                <a:ext uri="{FF2B5EF4-FFF2-40B4-BE49-F238E27FC236}">
                  <a16:creationId xmlns:a16="http://schemas.microsoft.com/office/drawing/2014/main" id="{31A4C1E4-5B51-47FF-8A6D-4B3ADC0BAC8E}"/>
                </a:ext>
              </a:extLst>
            </p:cNvPr>
            <p:cNvSpPr/>
            <p:nvPr/>
          </p:nvSpPr>
          <p:spPr>
            <a:xfrm rot="1800000">
              <a:off x="11652072" y="1450112"/>
              <a:ext cx="173587" cy="17358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a:extLst>
                <a:ext uri="{FF2B5EF4-FFF2-40B4-BE49-F238E27FC236}">
                  <a16:creationId xmlns:a16="http://schemas.microsoft.com/office/drawing/2014/main" id="{3ED78850-86D4-4CF0-A242-08A5D11C9B6B}"/>
                </a:ext>
              </a:extLst>
            </p:cNvPr>
            <p:cNvSpPr/>
            <p:nvPr/>
          </p:nvSpPr>
          <p:spPr>
            <a:xfrm rot="2111184">
              <a:off x="10490882" y="3455703"/>
              <a:ext cx="165952" cy="168781"/>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a:extLst>
                <a:ext uri="{FF2B5EF4-FFF2-40B4-BE49-F238E27FC236}">
                  <a16:creationId xmlns:a16="http://schemas.microsoft.com/office/drawing/2014/main" id="{1BDC9610-65AD-46EA-A7FC-A2465A219299}"/>
                </a:ext>
              </a:extLst>
            </p:cNvPr>
            <p:cNvSpPr/>
            <p:nvPr/>
          </p:nvSpPr>
          <p:spPr>
            <a:xfrm rot="495662">
              <a:off x="9232867" y="1308773"/>
              <a:ext cx="171848" cy="171848"/>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 name="文本占位符 2">
            <a:extLst>
              <a:ext uri="{FF2B5EF4-FFF2-40B4-BE49-F238E27FC236}">
                <a16:creationId xmlns:a16="http://schemas.microsoft.com/office/drawing/2014/main" id="{E168E881-4548-4D44-B5F0-C2EF0EA2713E}"/>
              </a:ext>
            </a:extLst>
          </p:cNvPr>
          <p:cNvSpPr>
            <a:spLocks noGrp="1"/>
          </p:cNvSpPr>
          <p:nvPr>
            <p:ph type="body" sz="quarter" idx="10" hasCustomPrompt="1"/>
          </p:nvPr>
        </p:nvSpPr>
        <p:spPr>
          <a:xfrm>
            <a:off x="917700" y="2354257"/>
            <a:ext cx="10356600" cy="1015663"/>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6000" b="1" kern="1200" spc="600" noProof="0">
                <a:solidFill>
                  <a:srgbClr val="0E2158"/>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600" normalizeH="0" baseline="0" noProof="0">
                <a:ln>
                  <a:noFill/>
                </a:ln>
                <a:solidFill>
                  <a:srgbClr val="0E2158"/>
                </a:solidFill>
                <a:effectLst/>
                <a:uLnTx/>
                <a:uFillTx/>
                <a:latin typeface="+mn-lt"/>
                <a:ea typeface="+mn-ea"/>
                <a:cs typeface="+mn-cs"/>
              </a:rPr>
              <a:t>简约大气年终总结模板</a:t>
            </a:r>
          </a:p>
        </p:txBody>
      </p:sp>
      <p:sp>
        <p:nvSpPr>
          <p:cNvPr id="5" name="文本占位符 4">
            <a:extLst>
              <a:ext uri="{FF2B5EF4-FFF2-40B4-BE49-F238E27FC236}">
                <a16:creationId xmlns:a16="http://schemas.microsoft.com/office/drawing/2014/main" id="{E719F3D5-1FBD-4D4F-8A11-99A580582B15}"/>
              </a:ext>
            </a:extLst>
          </p:cNvPr>
          <p:cNvSpPr>
            <a:spLocks noGrp="1"/>
          </p:cNvSpPr>
          <p:nvPr>
            <p:ph type="body" sz="quarter" idx="11" hasCustomPrompt="1"/>
          </p:nvPr>
        </p:nvSpPr>
        <p:spPr>
          <a:xfrm>
            <a:off x="917699" y="3408467"/>
            <a:ext cx="10356599" cy="369332"/>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noProof="0">
                <a:solidFill>
                  <a:srgbClr val="0E2158"/>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E2158"/>
                </a:solidFill>
                <a:effectLst/>
                <a:uLnTx/>
                <a:uFillTx/>
                <a:latin typeface="+mn-lt"/>
                <a:ea typeface="+mn-ea"/>
                <a:cs typeface="+mn-cs"/>
              </a:rPr>
              <a:t>SIMPLE GENERAL TEMPLATE FOR ANNUAL SUMMARY OF ATMOSPHERE</a:t>
            </a:r>
          </a:p>
        </p:txBody>
      </p:sp>
      <p:sp>
        <p:nvSpPr>
          <p:cNvPr id="19" name="文本占位符 18">
            <a:extLst>
              <a:ext uri="{FF2B5EF4-FFF2-40B4-BE49-F238E27FC236}">
                <a16:creationId xmlns:a16="http://schemas.microsoft.com/office/drawing/2014/main" id="{382FF703-2466-4D1E-B115-F20DFA7C3004}"/>
              </a:ext>
            </a:extLst>
          </p:cNvPr>
          <p:cNvSpPr>
            <a:spLocks noGrp="1"/>
          </p:cNvSpPr>
          <p:nvPr>
            <p:ph type="body" sz="quarter" idx="12" hasCustomPrompt="1"/>
          </p:nvPr>
        </p:nvSpPr>
        <p:spPr>
          <a:xfrm>
            <a:off x="4765353" y="5078099"/>
            <a:ext cx="2661295" cy="369332"/>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800" b="1" kern="1200" noProof="0">
                <a:solidFill>
                  <a:schemeClr val="bg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mn-lt"/>
                <a:ea typeface="+mn-ea"/>
                <a:cs typeface="+mn-cs"/>
              </a:rPr>
              <a:t>汇报人：</a:t>
            </a:r>
            <a:r>
              <a:rPr kumimoji="0" lang="af-ZA" altLang="zh-CN" sz="1800" b="1" i="0" u="none" strike="noStrike" kern="1200" cap="none" spc="0" normalizeH="0" baseline="0" noProof="0">
                <a:ln>
                  <a:noFill/>
                </a:ln>
                <a:solidFill>
                  <a:prstClr val="white"/>
                </a:solidFill>
                <a:effectLst/>
                <a:uLnTx/>
                <a:uFillTx/>
                <a:latin typeface="+mn-lt"/>
                <a:ea typeface="+mn-ea"/>
                <a:cs typeface="+mn-cs"/>
              </a:rPr>
              <a:t>OfficePLUS</a:t>
            </a:r>
          </a:p>
        </p:txBody>
      </p:sp>
    </p:spTree>
    <p:extLst>
      <p:ext uri="{BB962C8B-B14F-4D97-AF65-F5344CB8AC3E}">
        <p14:creationId xmlns:p14="http://schemas.microsoft.com/office/powerpoint/2010/main" val="1548682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6">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EB27C896-6D30-4ED7-852E-D76B823AF422}"/>
              </a:ext>
            </a:extLst>
          </p:cNvPr>
          <p:cNvSpPr>
            <a:spLocks noGrp="1"/>
          </p:cNvSpPr>
          <p:nvPr>
            <p:ph type="pic" sz="quarter" idx="11"/>
          </p:nvPr>
        </p:nvSpPr>
        <p:spPr>
          <a:xfrm>
            <a:off x="5791199" y="1456645"/>
            <a:ext cx="5820229" cy="4465184"/>
          </a:xfrm>
          <a:custGeom>
            <a:avLst/>
            <a:gdLst>
              <a:gd name="connsiteX0" fmla="*/ 178072 w 5820229"/>
              <a:gd name="connsiteY0" fmla="*/ 0 h 4465184"/>
              <a:gd name="connsiteX1" fmla="*/ 5642157 w 5820229"/>
              <a:gd name="connsiteY1" fmla="*/ 0 h 4465184"/>
              <a:gd name="connsiteX2" fmla="*/ 5820229 w 5820229"/>
              <a:gd name="connsiteY2" fmla="*/ 178072 h 4465184"/>
              <a:gd name="connsiteX3" fmla="*/ 5820229 w 5820229"/>
              <a:gd name="connsiteY3" fmla="*/ 4287112 h 4465184"/>
              <a:gd name="connsiteX4" fmla="*/ 5642157 w 5820229"/>
              <a:gd name="connsiteY4" fmla="*/ 4465184 h 4465184"/>
              <a:gd name="connsiteX5" fmla="*/ 178072 w 5820229"/>
              <a:gd name="connsiteY5" fmla="*/ 4465184 h 4465184"/>
              <a:gd name="connsiteX6" fmla="*/ 0 w 5820229"/>
              <a:gd name="connsiteY6" fmla="*/ 4287112 h 4465184"/>
              <a:gd name="connsiteX7" fmla="*/ 0 w 5820229"/>
              <a:gd name="connsiteY7" fmla="*/ 178072 h 4465184"/>
              <a:gd name="connsiteX8" fmla="*/ 178072 w 5820229"/>
              <a:gd name="connsiteY8" fmla="*/ 0 h 446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0229" h="4465184">
                <a:moveTo>
                  <a:pt x="178072" y="0"/>
                </a:moveTo>
                <a:lnTo>
                  <a:pt x="5642157" y="0"/>
                </a:lnTo>
                <a:cubicBezTo>
                  <a:pt x="5740503" y="0"/>
                  <a:pt x="5820229" y="79726"/>
                  <a:pt x="5820229" y="178072"/>
                </a:cubicBezTo>
                <a:lnTo>
                  <a:pt x="5820229" y="4287112"/>
                </a:lnTo>
                <a:cubicBezTo>
                  <a:pt x="5820229" y="4385458"/>
                  <a:pt x="5740503" y="4465184"/>
                  <a:pt x="5642157" y="4465184"/>
                </a:cubicBezTo>
                <a:lnTo>
                  <a:pt x="178072" y="4465184"/>
                </a:lnTo>
                <a:cubicBezTo>
                  <a:pt x="79726" y="4465184"/>
                  <a:pt x="0" y="4385458"/>
                  <a:pt x="0" y="4287112"/>
                </a:cubicBezTo>
                <a:lnTo>
                  <a:pt x="0" y="178072"/>
                </a:lnTo>
                <a:cubicBezTo>
                  <a:pt x="0" y="79726"/>
                  <a:pt x="79726" y="0"/>
                  <a:pt x="178072"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6" name="直接连接符 5">
            <a:extLst>
              <a:ext uri="{FF2B5EF4-FFF2-40B4-BE49-F238E27FC236}">
                <a16:creationId xmlns:a16="http://schemas.microsoft.com/office/drawing/2014/main" id="{C5057CBA-DD81-4396-BE78-359F2D45D10F}"/>
              </a:ext>
            </a:extLst>
          </p:cNvPr>
          <p:cNvCxnSpPr>
            <a:cxnSpLocks/>
          </p:cNvCxnSpPr>
          <p:nvPr userDrawn="1"/>
        </p:nvCxnSpPr>
        <p:spPr>
          <a:xfrm flipH="1">
            <a:off x="640080" y="806220"/>
            <a:ext cx="3931701" cy="0"/>
          </a:xfrm>
          <a:prstGeom prst="line">
            <a:avLst/>
          </a:prstGeom>
          <a:ln>
            <a:gradFill flip="none" rotWithShape="1">
              <a:gsLst>
                <a:gs pos="0">
                  <a:schemeClr val="accent2">
                    <a:alpha val="0"/>
                  </a:schemeClr>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0833A577-C64F-4312-B51B-3E15807F3C2F}"/>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af-ZA" altLang="zh-CN" sz="3200" b="1"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cxnSp>
        <p:nvCxnSpPr>
          <p:cNvPr id="8" name="直接连接符 7">
            <a:extLst>
              <a:ext uri="{FF2B5EF4-FFF2-40B4-BE49-F238E27FC236}">
                <a16:creationId xmlns:a16="http://schemas.microsoft.com/office/drawing/2014/main" id="{5BF6FC61-EF6B-4DA5-918B-551B4BDC6860}"/>
              </a:ext>
            </a:extLst>
          </p:cNvPr>
          <p:cNvCxnSpPr>
            <a:cxnSpLocks/>
          </p:cNvCxnSpPr>
          <p:nvPr userDrawn="1"/>
        </p:nvCxnSpPr>
        <p:spPr>
          <a:xfrm flipH="1">
            <a:off x="7620000" y="806220"/>
            <a:ext cx="3931701" cy="0"/>
          </a:xfrm>
          <a:prstGeom prst="line">
            <a:avLst/>
          </a:prstGeom>
          <a:ln>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810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3CC94328-3C5C-4465-8925-F3DBA8472FF2}"/>
              </a:ext>
            </a:extLst>
          </p:cNvPr>
          <p:cNvGrpSpPr/>
          <p:nvPr userDrawn="1"/>
        </p:nvGrpSpPr>
        <p:grpSpPr>
          <a:xfrm>
            <a:off x="6914461" y="-1521570"/>
            <a:ext cx="6568397" cy="6568397"/>
            <a:chOff x="6914461" y="-1521570"/>
            <a:chExt cx="6568397" cy="6568397"/>
          </a:xfrm>
        </p:grpSpPr>
        <p:sp>
          <p:nvSpPr>
            <p:cNvPr id="9" name="椭圆 8">
              <a:extLst>
                <a:ext uri="{FF2B5EF4-FFF2-40B4-BE49-F238E27FC236}">
                  <a16:creationId xmlns:a16="http://schemas.microsoft.com/office/drawing/2014/main" id="{1796D7D6-BB0B-461A-A88F-1DA97AAF3E37}"/>
                </a:ext>
              </a:extLst>
            </p:cNvPr>
            <p:cNvSpPr/>
            <p:nvPr/>
          </p:nvSpPr>
          <p:spPr>
            <a:xfrm>
              <a:off x="6914461" y="-1521570"/>
              <a:ext cx="6568397" cy="6568397"/>
            </a:xfrm>
            <a:prstGeom prst="ellipse">
              <a:avLst/>
            </a:prstGeom>
            <a:gradFill>
              <a:gsLst>
                <a:gs pos="0">
                  <a:schemeClr val="accent2">
                    <a:alpha val="0"/>
                  </a:schemeClr>
                </a:gs>
                <a:gs pos="100000">
                  <a:schemeClr val="accent2">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a:extLst>
                <a:ext uri="{FF2B5EF4-FFF2-40B4-BE49-F238E27FC236}">
                  <a16:creationId xmlns:a16="http://schemas.microsoft.com/office/drawing/2014/main" id="{0226FC42-E57E-438C-AE3B-E4E3C91A419A}"/>
                </a:ext>
              </a:extLst>
            </p:cNvPr>
            <p:cNvSpPr/>
            <p:nvPr/>
          </p:nvSpPr>
          <p:spPr>
            <a:xfrm rot="733804">
              <a:off x="8006581" y="553362"/>
              <a:ext cx="783553" cy="796912"/>
            </a:xfrm>
            <a:prstGeom prst="ellipse">
              <a:avLst/>
            </a:prstGeom>
            <a:gradFill>
              <a:gsLst>
                <a:gs pos="0">
                  <a:schemeClr val="accent2">
                    <a:alpha val="0"/>
                  </a:schemeClr>
                </a:gs>
                <a:gs pos="100000">
                  <a:schemeClr val="accent2">
                    <a:alpha val="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a:extLst>
                <a:ext uri="{FF2B5EF4-FFF2-40B4-BE49-F238E27FC236}">
                  <a16:creationId xmlns:a16="http://schemas.microsoft.com/office/drawing/2014/main" id="{688494F5-473C-429A-8620-988729A2AFF5}"/>
                </a:ext>
              </a:extLst>
            </p:cNvPr>
            <p:cNvSpPr/>
            <p:nvPr/>
          </p:nvSpPr>
          <p:spPr>
            <a:xfrm rot="1800000">
              <a:off x="8430696" y="1807877"/>
              <a:ext cx="1924106" cy="1924106"/>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AD064D91-A2C9-4054-847A-D8CAAE6FC010}"/>
                </a:ext>
              </a:extLst>
            </p:cNvPr>
            <p:cNvSpPr/>
            <p:nvPr/>
          </p:nvSpPr>
          <p:spPr>
            <a:xfrm rot="1856923">
              <a:off x="10056959" y="305386"/>
              <a:ext cx="991649" cy="991649"/>
            </a:xfrm>
            <a:prstGeom prst="ellipse">
              <a:avLst/>
            </a:prstGeom>
            <a:gradFill>
              <a:gsLst>
                <a:gs pos="0">
                  <a:schemeClr val="accent2">
                    <a:alpha val="0"/>
                  </a:schemeClr>
                </a:gs>
                <a:gs pos="100000">
                  <a:schemeClr val="accent2">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99CC23A7-D320-4313-AFF6-E781F6058C72}"/>
                </a:ext>
              </a:extLst>
            </p:cNvPr>
            <p:cNvSpPr/>
            <p:nvPr/>
          </p:nvSpPr>
          <p:spPr>
            <a:xfrm rot="1907244">
              <a:off x="10642904" y="2376661"/>
              <a:ext cx="595802" cy="595802"/>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a:extLst>
                <a:ext uri="{FF2B5EF4-FFF2-40B4-BE49-F238E27FC236}">
                  <a16:creationId xmlns:a16="http://schemas.microsoft.com/office/drawing/2014/main" id="{883CA4E2-29A4-4B0E-A740-3BEB0582F1A0}"/>
                </a:ext>
              </a:extLst>
            </p:cNvPr>
            <p:cNvSpPr/>
            <p:nvPr/>
          </p:nvSpPr>
          <p:spPr>
            <a:xfrm rot="1800000">
              <a:off x="11652072" y="1450112"/>
              <a:ext cx="173587" cy="17358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2D9E5F29-2192-45CC-8F63-5D624531D803}"/>
                </a:ext>
              </a:extLst>
            </p:cNvPr>
            <p:cNvSpPr/>
            <p:nvPr/>
          </p:nvSpPr>
          <p:spPr>
            <a:xfrm rot="2111184">
              <a:off x="10490882" y="3455703"/>
              <a:ext cx="165952" cy="168781"/>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9B286894-A1AF-4756-B927-60492F17E7F9}"/>
                </a:ext>
              </a:extLst>
            </p:cNvPr>
            <p:cNvSpPr/>
            <p:nvPr/>
          </p:nvSpPr>
          <p:spPr>
            <a:xfrm rot="495662">
              <a:off x="9232867" y="1308773"/>
              <a:ext cx="171848" cy="171848"/>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5" name="椭圆 44">
            <a:extLst>
              <a:ext uri="{FF2B5EF4-FFF2-40B4-BE49-F238E27FC236}">
                <a16:creationId xmlns:a16="http://schemas.microsoft.com/office/drawing/2014/main" id="{20F919C2-287E-4F89-9B71-1630E31578B8}"/>
              </a:ext>
            </a:extLst>
          </p:cNvPr>
          <p:cNvSpPr/>
          <p:nvPr userDrawn="1"/>
        </p:nvSpPr>
        <p:spPr>
          <a:xfrm flipV="1">
            <a:off x="3457971" y="1639716"/>
            <a:ext cx="3669022" cy="3669022"/>
          </a:xfrm>
          <a:prstGeom prst="ellipse">
            <a:avLst/>
          </a:prstGeom>
          <a:solidFill>
            <a:schemeClr val="bg1"/>
          </a:solidFill>
          <a:ln>
            <a:noFill/>
          </a:ln>
          <a:effectLst>
            <a:outerShdw blurRad="2921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38" name="椭圆 37">
            <a:extLst>
              <a:ext uri="{FF2B5EF4-FFF2-40B4-BE49-F238E27FC236}">
                <a16:creationId xmlns:a16="http://schemas.microsoft.com/office/drawing/2014/main" id="{F2CD472F-95C6-47D6-8D11-9515F72E5377}"/>
              </a:ext>
            </a:extLst>
          </p:cNvPr>
          <p:cNvSpPr/>
          <p:nvPr userDrawn="1"/>
        </p:nvSpPr>
        <p:spPr>
          <a:xfrm flipV="1">
            <a:off x="4197266" y="2379011"/>
            <a:ext cx="2190432" cy="2190432"/>
          </a:xfrm>
          <a:prstGeom prst="ellipse">
            <a:avLst/>
          </a:prstGeom>
          <a:solidFill>
            <a:schemeClr val="bg1"/>
          </a:solidFill>
          <a:ln>
            <a:noFill/>
          </a:ln>
          <a:effectLst>
            <a:outerShdw blurRad="2921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7" name="任意多边形: 形状 6">
            <a:extLst>
              <a:ext uri="{FF2B5EF4-FFF2-40B4-BE49-F238E27FC236}">
                <a16:creationId xmlns:a16="http://schemas.microsoft.com/office/drawing/2014/main" id="{DB5700DF-83D2-4570-80B6-C67CC2659C16}"/>
              </a:ext>
            </a:extLst>
          </p:cNvPr>
          <p:cNvSpPr/>
          <p:nvPr userDrawn="1"/>
        </p:nvSpPr>
        <p:spPr>
          <a:xfrm>
            <a:off x="-14488" y="0"/>
            <a:ext cx="6332040" cy="6838042"/>
          </a:xfrm>
          <a:custGeom>
            <a:avLst/>
            <a:gdLst>
              <a:gd name="connsiteX0" fmla="*/ 0 w 6332040"/>
              <a:gd name="connsiteY0" fmla="*/ 0 h 6838042"/>
              <a:gd name="connsiteX1" fmla="*/ 1189516 w 6332040"/>
              <a:gd name="connsiteY1" fmla="*/ 0 h 6838042"/>
              <a:gd name="connsiteX2" fmla="*/ 1267037 w 6332040"/>
              <a:gd name="connsiteY2" fmla="*/ 9851 h 6838042"/>
              <a:gd name="connsiteX3" fmla="*/ 6332040 w 6332040"/>
              <a:gd name="connsiteY3" fmla="*/ 5915933 h 6838042"/>
              <a:gd name="connsiteX4" fmla="*/ 6263196 w 6332040"/>
              <a:gd name="connsiteY4" fmla="*/ 6825855 h 6838042"/>
              <a:gd name="connsiteX5" fmla="*/ 6261019 w 6332040"/>
              <a:gd name="connsiteY5" fmla="*/ 6838042 h 6838042"/>
              <a:gd name="connsiteX6" fmla="*/ 0 w 6332040"/>
              <a:gd name="connsiteY6" fmla="*/ 6838042 h 683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2040" h="6838042">
                <a:moveTo>
                  <a:pt x="0" y="0"/>
                </a:moveTo>
                <a:lnTo>
                  <a:pt x="1189516" y="0"/>
                </a:lnTo>
                <a:lnTo>
                  <a:pt x="1267037" y="9851"/>
                </a:lnTo>
                <a:cubicBezTo>
                  <a:pt x="4135039" y="448072"/>
                  <a:pt x="6332040" y="2925433"/>
                  <a:pt x="6332040" y="5915933"/>
                </a:cubicBezTo>
                <a:cubicBezTo>
                  <a:pt x="6332040" y="6225294"/>
                  <a:pt x="6308529" y="6529165"/>
                  <a:pt x="6263196" y="6825855"/>
                </a:cubicBezTo>
                <a:lnTo>
                  <a:pt x="6261019" y="6838042"/>
                </a:lnTo>
                <a:lnTo>
                  <a:pt x="0" y="6838042"/>
                </a:lnTo>
                <a:close/>
              </a:path>
            </a:pathLst>
          </a:custGeom>
          <a:solidFill>
            <a:schemeClr val="bg1"/>
          </a:solidFill>
          <a:ln>
            <a:noFill/>
          </a:ln>
          <a:effectLst>
            <a:outerShdw blurRad="2921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圆角 17">
            <a:extLst>
              <a:ext uri="{FF2B5EF4-FFF2-40B4-BE49-F238E27FC236}">
                <a16:creationId xmlns:a16="http://schemas.microsoft.com/office/drawing/2014/main" id="{B4523E0C-1014-4012-A054-59B986461626}"/>
              </a:ext>
            </a:extLst>
          </p:cNvPr>
          <p:cNvSpPr/>
          <p:nvPr userDrawn="1"/>
        </p:nvSpPr>
        <p:spPr>
          <a:xfrm>
            <a:off x="867970" y="4799668"/>
            <a:ext cx="2863153" cy="482602"/>
          </a:xfrm>
          <a:prstGeom prst="roundRect">
            <a:avLst>
              <a:gd name="adj" fmla="val 50000"/>
            </a:avLst>
          </a:prstGeom>
          <a:solidFill>
            <a:schemeClr val="accent2"/>
          </a:solidFill>
          <a:ln>
            <a:noFill/>
          </a:ln>
          <a:effectLst>
            <a:outerShdw blurRad="279400" sx="104000" sy="10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6" name="组合 25">
            <a:extLst>
              <a:ext uri="{FF2B5EF4-FFF2-40B4-BE49-F238E27FC236}">
                <a16:creationId xmlns:a16="http://schemas.microsoft.com/office/drawing/2014/main" id="{DDAFA22A-9946-4F34-8519-B6B395719B9F}"/>
              </a:ext>
            </a:extLst>
          </p:cNvPr>
          <p:cNvGrpSpPr/>
          <p:nvPr userDrawn="1"/>
        </p:nvGrpSpPr>
        <p:grpSpPr>
          <a:xfrm>
            <a:off x="6914460" y="-1521571"/>
            <a:ext cx="6568397" cy="6568397"/>
            <a:chOff x="6914461" y="-1521570"/>
            <a:chExt cx="6568397" cy="6568397"/>
          </a:xfrm>
        </p:grpSpPr>
        <p:sp>
          <p:nvSpPr>
            <p:cNvPr id="27" name="椭圆 26">
              <a:extLst>
                <a:ext uri="{FF2B5EF4-FFF2-40B4-BE49-F238E27FC236}">
                  <a16:creationId xmlns:a16="http://schemas.microsoft.com/office/drawing/2014/main" id="{F69616EE-5F96-44F0-8B0A-822002C5D8A1}"/>
                </a:ext>
              </a:extLst>
            </p:cNvPr>
            <p:cNvSpPr/>
            <p:nvPr/>
          </p:nvSpPr>
          <p:spPr>
            <a:xfrm>
              <a:off x="6914461" y="-1521570"/>
              <a:ext cx="6568397" cy="656839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3F6C0831-A983-416B-B9B9-3C36C94CA876}"/>
                </a:ext>
              </a:extLst>
            </p:cNvPr>
            <p:cNvSpPr/>
            <p:nvPr/>
          </p:nvSpPr>
          <p:spPr>
            <a:xfrm rot="733804">
              <a:off x="8006581" y="553362"/>
              <a:ext cx="783553" cy="796912"/>
            </a:xfrm>
            <a:prstGeom prst="ellipse">
              <a:avLst/>
            </a:prstGeom>
            <a:gradFill>
              <a:gsLst>
                <a:gs pos="0">
                  <a:schemeClr val="accent2">
                    <a:alpha val="0"/>
                  </a:schemeClr>
                </a:gs>
                <a:gs pos="100000">
                  <a:schemeClr val="accent2">
                    <a:alpha val="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a:extLst>
                <a:ext uri="{FF2B5EF4-FFF2-40B4-BE49-F238E27FC236}">
                  <a16:creationId xmlns:a16="http://schemas.microsoft.com/office/drawing/2014/main" id="{73B55122-351A-45B4-B67B-740C6BA3ECFE}"/>
                </a:ext>
              </a:extLst>
            </p:cNvPr>
            <p:cNvSpPr/>
            <p:nvPr/>
          </p:nvSpPr>
          <p:spPr>
            <a:xfrm rot="1800000">
              <a:off x="8430696" y="1807877"/>
              <a:ext cx="1924106" cy="1924106"/>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椭圆 29">
              <a:extLst>
                <a:ext uri="{FF2B5EF4-FFF2-40B4-BE49-F238E27FC236}">
                  <a16:creationId xmlns:a16="http://schemas.microsoft.com/office/drawing/2014/main" id="{350C5B47-6C7E-4B07-A42A-FB235200D6B5}"/>
                </a:ext>
              </a:extLst>
            </p:cNvPr>
            <p:cNvSpPr/>
            <p:nvPr/>
          </p:nvSpPr>
          <p:spPr>
            <a:xfrm rot="1856923">
              <a:off x="10056959" y="305386"/>
              <a:ext cx="991649" cy="991649"/>
            </a:xfrm>
            <a:prstGeom prst="ellipse">
              <a:avLst/>
            </a:prstGeom>
            <a:gradFill>
              <a:gsLst>
                <a:gs pos="0">
                  <a:schemeClr val="accent2">
                    <a:alpha val="0"/>
                  </a:schemeClr>
                </a:gs>
                <a:gs pos="100000">
                  <a:schemeClr val="accent2">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a:extLst>
                <a:ext uri="{FF2B5EF4-FFF2-40B4-BE49-F238E27FC236}">
                  <a16:creationId xmlns:a16="http://schemas.microsoft.com/office/drawing/2014/main" id="{8B69AD27-B97D-4EC7-A517-4E6A8B8AA8A8}"/>
                </a:ext>
              </a:extLst>
            </p:cNvPr>
            <p:cNvSpPr/>
            <p:nvPr/>
          </p:nvSpPr>
          <p:spPr>
            <a:xfrm rot="1907244">
              <a:off x="10642904" y="2376661"/>
              <a:ext cx="595802" cy="595802"/>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31">
              <a:extLst>
                <a:ext uri="{FF2B5EF4-FFF2-40B4-BE49-F238E27FC236}">
                  <a16:creationId xmlns:a16="http://schemas.microsoft.com/office/drawing/2014/main" id="{31A4C1E4-5B51-47FF-8A6D-4B3ADC0BAC8E}"/>
                </a:ext>
              </a:extLst>
            </p:cNvPr>
            <p:cNvSpPr/>
            <p:nvPr/>
          </p:nvSpPr>
          <p:spPr>
            <a:xfrm rot="1800000">
              <a:off x="11652072" y="1450112"/>
              <a:ext cx="173587" cy="17358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a:extLst>
                <a:ext uri="{FF2B5EF4-FFF2-40B4-BE49-F238E27FC236}">
                  <a16:creationId xmlns:a16="http://schemas.microsoft.com/office/drawing/2014/main" id="{3ED78850-86D4-4CF0-A242-08A5D11C9B6B}"/>
                </a:ext>
              </a:extLst>
            </p:cNvPr>
            <p:cNvSpPr/>
            <p:nvPr/>
          </p:nvSpPr>
          <p:spPr>
            <a:xfrm rot="2111184">
              <a:off x="10490882" y="3455703"/>
              <a:ext cx="165952" cy="168781"/>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a:extLst>
                <a:ext uri="{FF2B5EF4-FFF2-40B4-BE49-F238E27FC236}">
                  <a16:creationId xmlns:a16="http://schemas.microsoft.com/office/drawing/2014/main" id="{1BDC9610-65AD-46EA-A7FC-A2465A219299}"/>
                </a:ext>
              </a:extLst>
            </p:cNvPr>
            <p:cNvSpPr/>
            <p:nvPr/>
          </p:nvSpPr>
          <p:spPr>
            <a:xfrm rot="495662">
              <a:off x="9232867" y="1308773"/>
              <a:ext cx="171848" cy="171848"/>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9" name="文本占位符 18">
            <a:extLst>
              <a:ext uri="{FF2B5EF4-FFF2-40B4-BE49-F238E27FC236}">
                <a16:creationId xmlns:a16="http://schemas.microsoft.com/office/drawing/2014/main" id="{382FF703-2466-4D1E-B115-F20DFA7C3004}"/>
              </a:ext>
            </a:extLst>
          </p:cNvPr>
          <p:cNvSpPr>
            <a:spLocks noGrp="1"/>
          </p:cNvSpPr>
          <p:nvPr>
            <p:ph type="body" sz="quarter" idx="12" hasCustomPrompt="1"/>
          </p:nvPr>
        </p:nvSpPr>
        <p:spPr>
          <a:xfrm>
            <a:off x="1009801" y="4862161"/>
            <a:ext cx="2661295" cy="369332"/>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800" b="1" kern="1200" noProof="0">
                <a:solidFill>
                  <a:schemeClr val="bg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mn-lt"/>
                <a:ea typeface="+mn-ea"/>
                <a:cs typeface="+mn-cs"/>
              </a:rPr>
              <a:t>汇报人：</a:t>
            </a:r>
            <a:r>
              <a:rPr kumimoji="0" lang="af-ZA" altLang="zh-CN" sz="1800" b="1" i="0" u="none" strike="noStrike" kern="1200" cap="none" spc="0" normalizeH="0" baseline="0" noProof="0">
                <a:ln>
                  <a:noFill/>
                </a:ln>
                <a:solidFill>
                  <a:prstClr val="white"/>
                </a:solidFill>
                <a:effectLst/>
                <a:uLnTx/>
                <a:uFillTx/>
                <a:latin typeface="+mn-lt"/>
                <a:ea typeface="+mn-ea"/>
                <a:cs typeface="+mn-cs"/>
              </a:rPr>
              <a:t>OfficePLUS</a:t>
            </a:r>
          </a:p>
        </p:txBody>
      </p:sp>
      <p:sp>
        <p:nvSpPr>
          <p:cNvPr id="41" name="文本占位符 40">
            <a:extLst>
              <a:ext uri="{FF2B5EF4-FFF2-40B4-BE49-F238E27FC236}">
                <a16:creationId xmlns:a16="http://schemas.microsoft.com/office/drawing/2014/main" id="{F7F1AFE9-4936-4A9E-A7E6-FFCF1937B551}"/>
              </a:ext>
            </a:extLst>
          </p:cNvPr>
          <p:cNvSpPr>
            <a:spLocks noGrp="1"/>
          </p:cNvSpPr>
          <p:nvPr>
            <p:ph type="body" sz="quarter" idx="13" hasCustomPrompt="1"/>
          </p:nvPr>
        </p:nvSpPr>
        <p:spPr>
          <a:xfrm>
            <a:off x="805480" y="2716427"/>
            <a:ext cx="3645951" cy="1784350"/>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115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谢谢</a:t>
            </a:r>
          </a:p>
        </p:txBody>
      </p:sp>
    </p:spTree>
    <p:extLst>
      <p:ext uri="{BB962C8B-B14F-4D97-AF65-F5344CB8AC3E}">
        <p14:creationId xmlns:p14="http://schemas.microsoft.com/office/powerpoint/2010/main" val="1998523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ea typeface="微软雅黑" charset="0"/>
                <a:cs typeface="Segoe UI Light"/>
              </a:rPr>
              <a:t>Arial</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28758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33043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28771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1439290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332105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DD80FA5A-ED57-4DAD-9DE4-7AA2EB86F48B}"/>
              </a:ext>
            </a:extLst>
          </p:cNvPr>
          <p:cNvGrpSpPr/>
          <p:nvPr userDrawn="1"/>
        </p:nvGrpSpPr>
        <p:grpSpPr>
          <a:xfrm>
            <a:off x="6914461" y="-1521570"/>
            <a:ext cx="6568397" cy="6568397"/>
            <a:chOff x="6914461" y="-1521570"/>
            <a:chExt cx="6568397" cy="6568397"/>
          </a:xfrm>
        </p:grpSpPr>
        <p:sp>
          <p:nvSpPr>
            <p:cNvPr id="40" name="椭圆 39">
              <a:extLst>
                <a:ext uri="{FF2B5EF4-FFF2-40B4-BE49-F238E27FC236}">
                  <a16:creationId xmlns:a16="http://schemas.microsoft.com/office/drawing/2014/main" id="{0A8843E2-A0D4-4C9B-9038-298A8536DE8F}"/>
                </a:ext>
              </a:extLst>
            </p:cNvPr>
            <p:cNvSpPr/>
            <p:nvPr/>
          </p:nvSpPr>
          <p:spPr>
            <a:xfrm>
              <a:off x="6914461" y="-1521570"/>
              <a:ext cx="6568397" cy="6568397"/>
            </a:xfrm>
            <a:prstGeom prst="ellipse">
              <a:avLst/>
            </a:prstGeom>
            <a:gradFill>
              <a:gsLst>
                <a:gs pos="0">
                  <a:schemeClr val="accent2">
                    <a:alpha val="0"/>
                  </a:schemeClr>
                </a:gs>
                <a:gs pos="100000">
                  <a:schemeClr val="accent2">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534603AF-C494-493D-8FD8-55ED84E330CF}"/>
                </a:ext>
              </a:extLst>
            </p:cNvPr>
            <p:cNvSpPr/>
            <p:nvPr/>
          </p:nvSpPr>
          <p:spPr>
            <a:xfrm rot="733804">
              <a:off x="8006581" y="553362"/>
              <a:ext cx="783553" cy="796912"/>
            </a:xfrm>
            <a:prstGeom prst="ellipse">
              <a:avLst/>
            </a:prstGeom>
            <a:gradFill>
              <a:gsLst>
                <a:gs pos="0">
                  <a:schemeClr val="accent2">
                    <a:alpha val="0"/>
                  </a:schemeClr>
                </a:gs>
                <a:gs pos="100000">
                  <a:schemeClr val="accent2">
                    <a:alpha val="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椭圆 41">
              <a:extLst>
                <a:ext uri="{FF2B5EF4-FFF2-40B4-BE49-F238E27FC236}">
                  <a16:creationId xmlns:a16="http://schemas.microsoft.com/office/drawing/2014/main" id="{DE9FCFAB-2217-4135-BD16-3A36C9B1E40B}"/>
                </a:ext>
              </a:extLst>
            </p:cNvPr>
            <p:cNvSpPr/>
            <p:nvPr/>
          </p:nvSpPr>
          <p:spPr>
            <a:xfrm rot="1800000">
              <a:off x="8430696" y="1807877"/>
              <a:ext cx="1924106" cy="1924106"/>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a:extLst>
                <a:ext uri="{FF2B5EF4-FFF2-40B4-BE49-F238E27FC236}">
                  <a16:creationId xmlns:a16="http://schemas.microsoft.com/office/drawing/2014/main" id="{9C15BA1E-D5ED-4211-8C60-868F4540419B}"/>
                </a:ext>
              </a:extLst>
            </p:cNvPr>
            <p:cNvSpPr/>
            <p:nvPr/>
          </p:nvSpPr>
          <p:spPr>
            <a:xfrm rot="1856923">
              <a:off x="10056959" y="305386"/>
              <a:ext cx="991649" cy="991649"/>
            </a:xfrm>
            <a:prstGeom prst="ellipse">
              <a:avLst/>
            </a:prstGeom>
            <a:gradFill>
              <a:gsLst>
                <a:gs pos="0">
                  <a:schemeClr val="accent2">
                    <a:alpha val="0"/>
                  </a:schemeClr>
                </a:gs>
                <a:gs pos="100000">
                  <a:schemeClr val="accent2">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a:extLst>
                <a:ext uri="{FF2B5EF4-FFF2-40B4-BE49-F238E27FC236}">
                  <a16:creationId xmlns:a16="http://schemas.microsoft.com/office/drawing/2014/main" id="{F522461D-EA11-452B-BBC6-FAB0463A1CDD}"/>
                </a:ext>
              </a:extLst>
            </p:cNvPr>
            <p:cNvSpPr/>
            <p:nvPr/>
          </p:nvSpPr>
          <p:spPr>
            <a:xfrm rot="1907244">
              <a:off x="10642904" y="2376661"/>
              <a:ext cx="595802" cy="595802"/>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a:extLst>
                <a:ext uri="{FF2B5EF4-FFF2-40B4-BE49-F238E27FC236}">
                  <a16:creationId xmlns:a16="http://schemas.microsoft.com/office/drawing/2014/main" id="{FF07D7EF-981A-4C9B-8E51-DF8DC6B18149}"/>
                </a:ext>
              </a:extLst>
            </p:cNvPr>
            <p:cNvSpPr/>
            <p:nvPr/>
          </p:nvSpPr>
          <p:spPr>
            <a:xfrm rot="1800000">
              <a:off x="11652072" y="1450112"/>
              <a:ext cx="173587" cy="17358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a:extLst>
                <a:ext uri="{FF2B5EF4-FFF2-40B4-BE49-F238E27FC236}">
                  <a16:creationId xmlns:a16="http://schemas.microsoft.com/office/drawing/2014/main" id="{1054799F-6242-439E-8CEA-06FED91EEBA5}"/>
                </a:ext>
              </a:extLst>
            </p:cNvPr>
            <p:cNvSpPr/>
            <p:nvPr/>
          </p:nvSpPr>
          <p:spPr>
            <a:xfrm rot="2111184">
              <a:off x="10490882" y="3455703"/>
              <a:ext cx="165952" cy="168781"/>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a:extLst>
                <a:ext uri="{FF2B5EF4-FFF2-40B4-BE49-F238E27FC236}">
                  <a16:creationId xmlns:a16="http://schemas.microsoft.com/office/drawing/2014/main" id="{4F5E2DD9-759D-4913-B468-08A23D599BCA}"/>
                </a:ext>
              </a:extLst>
            </p:cNvPr>
            <p:cNvSpPr/>
            <p:nvPr/>
          </p:nvSpPr>
          <p:spPr>
            <a:xfrm rot="495662">
              <a:off x="9232867" y="1308773"/>
              <a:ext cx="171848" cy="171848"/>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9" name="矩形: 圆角 28">
            <a:extLst>
              <a:ext uri="{FF2B5EF4-FFF2-40B4-BE49-F238E27FC236}">
                <a16:creationId xmlns:a16="http://schemas.microsoft.com/office/drawing/2014/main" id="{C944EE66-480F-4E72-9B65-380536D0C68B}"/>
              </a:ext>
            </a:extLst>
          </p:cNvPr>
          <p:cNvSpPr/>
          <p:nvPr userDrawn="1"/>
        </p:nvSpPr>
        <p:spPr>
          <a:xfrm>
            <a:off x="1233306" y="2237187"/>
            <a:ext cx="4421321" cy="1368000"/>
          </a:xfrm>
          <a:prstGeom prst="roundRect">
            <a:avLst>
              <a:gd name="adj" fmla="val 10009"/>
            </a:avLst>
          </a:prstGeom>
          <a:solidFill>
            <a:schemeClr val="bg1"/>
          </a:solidFill>
          <a:ln>
            <a:noFill/>
          </a:ln>
          <a:effectLst>
            <a:outerShdw blurRad="292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5C79B7F2-37E2-4EE4-8A77-E70CCE6CFC86}"/>
              </a:ext>
            </a:extLst>
          </p:cNvPr>
          <p:cNvSpPr/>
          <p:nvPr userDrawn="1"/>
        </p:nvSpPr>
        <p:spPr>
          <a:xfrm>
            <a:off x="6580918" y="2237187"/>
            <a:ext cx="4421321" cy="1368000"/>
          </a:xfrm>
          <a:prstGeom prst="roundRect">
            <a:avLst>
              <a:gd name="adj" fmla="val 10009"/>
            </a:avLst>
          </a:prstGeom>
          <a:solidFill>
            <a:schemeClr val="bg1"/>
          </a:solidFill>
          <a:ln>
            <a:noFill/>
          </a:ln>
          <a:effectLst>
            <a:outerShdw blurRad="292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161CCEA8-CEF1-4A8E-AAAE-D578871BB994}"/>
              </a:ext>
            </a:extLst>
          </p:cNvPr>
          <p:cNvSpPr/>
          <p:nvPr userDrawn="1"/>
        </p:nvSpPr>
        <p:spPr>
          <a:xfrm>
            <a:off x="1233306" y="4129661"/>
            <a:ext cx="4421321" cy="1368000"/>
          </a:xfrm>
          <a:prstGeom prst="roundRect">
            <a:avLst>
              <a:gd name="adj" fmla="val 10009"/>
            </a:avLst>
          </a:prstGeom>
          <a:solidFill>
            <a:schemeClr val="bg1"/>
          </a:solidFill>
          <a:ln>
            <a:noFill/>
          </a:ln>
          <a:effectLst>
            <a:outerShdw blurRad="292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1A19DBB2-6385-49B1-8661-EEFB78CF1DC2}"/>
              </a:ext>
            </a:extLst>
          </p:cNvPr>
          <p:cNvSpPr/>
          <p:nvPr userDrawn="1"/>
        </p:nvSpPr>
        <p:spPr>
          <a:xfrm>
            <a:off x="6580918" y="4129661"/>
            <a:ext cx="4421321" cy="1368000"/>
          </a:xfrm>
          <a:prstGeom prst="roundRect">
            <a:avLst>
              <a:gd name="adj" fmla="val 10009"/>
            </a:avLst>
          </a:prstGeom>
          <a:solidFill>
            <a:schemeClr val="bg1"/>
          </a:solidFill>
          <a:ln>
            <a:noFill/>
          </a:ln>
          <a:effectLst>
            <a:outerShdw blurRad="292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FD73F90-0606-4908-ABFA-812052F2FA14}"/>
              </a:ext>
            </a:extLst>
          </p:cNvPr>
          <p:cNvSpPr/>
          <p:nvPr userDrawn="1"/>
        </p:nvSpPr>
        <p:spPr>
          <a:xfrm>
            <a:off x="5335219" y="1388817"/>
            <a:ext cx="1638410" cy="338554"/>
          </a:xfrm>
          <a:prstGeom prst="rect">
            <a:avLst/>
          </a:prstGeom>
        </p:spPr>
        <p:txBody>
          <a:bodyPr wrap="square">
            <a:spAutoFit/>
          </a:bodyPr>
          <a:lstStyle/>
          <a:p>
            <a:pPr algn="ctr"/>
            <a:r>
              <a:rPr lang="en-US" altLang="zh-CN" sz="1600" b="1" spc="300">
                <a:solidFill>
                  <a:schemeClr val="accent3"/>
                </a:solidFill>
                <a:latin typeface="微软雅黑" panose="020B0503020204020204" pitchFamily="34" charset="-122"/>
                <a:ea typeface="微软雅黑" panose="020B0503020204020204" pitchFamily="34" charset="-122"/>
              </a:rPr>
              <a:t>CONTENT</a:t>
            </a:r>
            <a:endParaRPr lang="zh-CN" altLang="en-US" sz="1600" b="1" spc="300">
              <a:solidFill>
                <a:schemeClr val="accent3"/>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09D598D-8C80-409F-AF3D-FE5050423840}"/>
              </a:ext>
            </a:extLst>
          </p:cNvPr>
          <p:cNvSpPr txBox="1"/>
          <p:nvPr userDrawn="1"/>
        </p:nvSpPr>
        <p:spPr>
          <a:xfrm>
            <a:off x="4930454" y="515787"/>
            <a:ext cx="2329673" cy="830997"/>
          </a:xfrm>
          <a:prstGeom prst="rect">
            <a:avLst/>
          </a:prstGeom>
          <a:noFill/>
        </p:spPr>
        <p:txBody>
          <a:bodyPr wrap="square" rtlCol="0">
            <a:spAutoFit/>
          </a:bodyPr>
          <a:lstStyle/>
          <a:p>
            <a:pPr algn="ctr"/>
            <a:r>
              <a:rPr lang="zh-CN" altLang="en-US" sz="4800" b="1">
                <a:solidFill>
                  <a:schemeClr val="accent3"/>
                </a:solidFill>
                <a:latin typeface="微软雅黑" panose="020B0503020204020204" pitchFamily="34" charset="-122"/>
                <a:ea typeface="微软雅黑" panose="020B0503020204020204" pitchFamily="34" charset="-122"/>
              </a:rPr>
              <a:t>目录</a:t>
            </a:r>
            <a:endParaRPr lang="en-US" altLang="zh-CN" sz="4800" b="1">
              <a:solidFill>
                <a:schemeClr val="accent3"/>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F2AD5E4E-D8C0-457C-9C6B-323CFA025CBF}"/>
              </a:ext>
            </a:extLst>
          </p:cNvPr>
          <p:cNvCxnSpPr/>
          <p:nvPr userDrawn="1"/>
        </p:nvCxnSpPr>
        <p:spPr>
          <a:xfrm>
            <a:off x="5492252" y="1329454"/>
            <a:ext cx="1313398" cy="0"/>
          </a:xfrm>
          <a:prstGeom prst="line">
            <a:avLst/>
          </a:prstGeom>
          <a:ln w="635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0C0CE59-856D-46FF-A76B-614E58B2E298}"/>
              </a:ext>
            </a:extLst>
          </p:cNvPr>
          <p:cNvSpPr txBox="1"/>
          <p:nvPr userDrawn="1"/>
        </p:nvSpPr>
        <p:spPr>
          <a:xfrm>
            <a:off x="1512915" y="4223413"/>
            <a:ext cx="1289047" cy="1015663"/>
          </a:xfrm>
          <a:prstGeom prst="rect">
            <a:avLst/>
          </a:prstGeom>
          <a:noFill/>
        </p:spPr>
        <p:txBody>
          <a:bodyPr wrap="square" rtlCol="0">
            <a:spAutoFit/>
          </a:bodyPr>
          <a:lstStyle/>
          <a:p>
            <a:pPr algn="ctr"/>
            <a:r>
              <a:rPr lang="en-US" altLang="zh-CN" sz="6000" i="1">
                <a:solidFill>
                  <a:schemeClr val="accent2"/>
                </a:solidFill>
                <a:latin typeface="微软雅黑" panose="020B0503020204020204" pitchFamily="34" charset="-122"/>
                <a:ea typeface="微软雅黑" panose="020B0503020204020204" pitchFamily="34" charset="-122"/>
              </a:rPr>
              <a:t>03</a:t>
            </a:r>
            <a:endParaRPr lang="zh-CN" altLang="en-US" sz="6000" i="1">
              <a:solidFill>
                <a:schemeClr val="accent2"/>
              </a:soli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01961855-67FD-4D32-B9D3-D1C2E7580852}"/>
              </a:ext>
            </a:extLst>
          </p:cNvPr>
          <p:cNvCxnSpPr>
            <a:cxnSpLocks/>
          </p:cNvCxnSpPr>
          <p:nvPr userDrawn="1"/>
        </p:nvCxnSpPr>
        <p:spPr>
          <a:xfrm>
            <a:off x="1774170" y="3334287"/>
            <a:ext cx="328926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77B15D3-1F3D-4047-933A-CBBD6BF85091}"/>
              </a:ext>
            </a:extLst>
          </p:cNvPr>
          <p:cNvCxnSpPr>
            <a:cxnSpLocks/>
          </p:cNvCxnSpPr>
          <p:nvPr userDrawn="1"/>
        </p:nvCxnSpPr>
        <p:spPr>
          <a:xfrm>
            <a:off x="1774170" y="5241606"/>
            <a:ext cx="328926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66F703B8-94D3-418D-AB2F-169A62CB30B5}"/>
              </a:ext>
            </a:extLst>
          </p:cNvPr>
          <p:cNvSpPr>
            <a:spLocks noGrp="1"/>
          </p:cNvSpPr>
          <p:nvPr userDrawn="1">
            <p:ph type="body" sz="quarter" idx="11" hasCustomPrompt="1"/>
          </p:nvPr>
        </p:nvSpPr>
        <p:spPr>
          <a:xfrm>
            <a:off x="2733762" y="2692581"/>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en-US" altLang="zh-CN" sz="2400" b="0"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sp>
        <p:nvSpPr>
          <p:cNvPr id="30" name="矩形 29">
            <a:extLst>
              <a:ext uri="{FF2B5EF4-FFF2-40B4-BE49-F238E27FC236}">
                <a16:creationId xmlns:a16="http://schemas.microsoft.com/office/drawing/2014/main" id="{F849082F-B449-494C-8F37-DBDE10876644}"/>
              </a:ext>
            </a:extLst>
          </p:cNvPr>
          <p:cNvSpPr/>
          <p:nvPr userDrawn="1"/>
        </p:nvSpPr>
        <p:spPr>
          <a:xfrm>
            <a:off x="1662314" y="2309627"/>
            <a:ext cx="108555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1"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mn-cs"/>
              </a:rPr>
              <a:t>01</a:t>
            </a:r>
            <a:endParaRPr kumimoji="0" lang="zh-CN" altLang="en-US" sz="6000" b="0" i="1"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mn-cs"/>
            </a:endParaRPr>
          </a:p>
        </p:txBody>
      </p:sp>
      <p:sp>
        <p:nvSpPr>
          <p:cNvPr id="31" name="文本占位符 4">
            <a:extLst>
              <a:ext uri="{FF2B5EF4-FFF2-40B4-BE49-F238E27FC236}">
                <a16:creationId xmlns:a16="http://schemas.microsoft.com/office/drawing/2014/main" id="{F3429432-D7D8-46F0-8F61-D68185690F9E}"/>
              </a:ext>
            </a:extLst>
          </p:cNvPr>
          <p:cNvSpPr>
            <a:spLocks noGrp="1"/>
          </p:cNvSpPr>
          <p:nvPr userDrawn="1">
            <p:ph type="body" sz="quarter" idx="12" hasCustomPrompt="1"/>
          </p:nvPr>
        </p:nvSpPr>
        <p:spPr>
          <a:xfrm>
            <a:off x="2728820" y="4500220"/>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en-US" altLang="zh-CN" sz="2400" b="0"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grpSp>
        <p:nvGrpSpPr>
          <p:cNvPr id="52" name="组合 51">
            <a:extLst>
              <a:ext uri="{FF2B5EF4-FFF2-40B4-BE49-F238E27FC236}">
                <a16:creationId xmlns:a16="http://schemas.microsoft.com/office/drawing/2014/main" id="{120BC1A9-27DF-43AB-BD69-4D8EAB7275C6}"/>
              </a:ext>
            </a:extLst>
          </p:cNvPr>
          <p:cNvGrpSpPr/>
          <p:nvPr userDrawn="1"/>
        </p:nvGrpSpPr>
        <p:grpSpPr>
          <a:xfrm>
            <a:off x="6914461" y="-1498047"/>
            <a:ext cx="6568397" cy="6568397"/>
            <a:chOff x="6914461" y="-1521570"/>
            <a:chExt cx="6568397" cy="6568397"/>
          </a:xfrm>
        </p:grpSpPr>
        <p:sp>
          <p:nvSpPr>
            <p:cNvPr id="53" name="椭圆 52">
              <a:extLst>
                <a:ext uri="{FF2B5EF4-FFF2-40B4-BE49-F238E27FC236}">
                  <a16:creationId xmlns:a16="http://schemas.microsoft.com/office/drawing/2014/main" id="{ED14F093-8F08-43A3-892D-8276C57CAE1A}"/>
                </a:ext>
              </a:extLst>
            </p:cNvPr>
            <p:cNvSpPr/>
            <p:nvPr/>
          </p:nvSpPr>
          <p:spPr>
            <a:xfrm>
              <a:off x="6914461" y="-1521570"/>
              <a:ext cx="6568397" cy="656839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3">
              <a:extLst>
                <a:ext uri="{FF2B5EF4-FFF2-40B4-BE49-F238E27FC236}">
                  <a16:creationId xmlns:a16="http://schemas.microsoft.com/office/drawing/2014/main" id="{D35ADF43-1333-49A0-A2A0-D3F69734A760}"/>
                </a:ext>
              </a:extLst>
            </p:cNvPr>
            <p:cNvSpPr/>
            <p:nvPr/>
          </p:nvSpPr>
          <p:spPr>
            <a:xfrm rot="733804">
              <a:off x="8006581" y="553362"/>
              <a:ext cx="783553" cy="796912"/>
            </a:xfrm>
            <a:prstGeom prst="ellipse">
              <a:avLst/>
            </a:prstGeom>
            <a:gradFill>
              <a:gsLst>
                <a:gs pos="0">
                  <a:schemeClr val="accent2">
                    <a:alpha val="0"/>
                  </a:schemeClr>
                </a:gs>
                <a:gs pos="100000">
                  <a:schemeClr val="accent2">
                    <a:alpha val="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椭圆 54">
              <a:extLst>
                <a:ext uri="{FF2B5EF4-FFF2-40B4-BE49-F238E27FC236}">
                  <a16:creationId xmlns:a16="http://schemas.microsoft.com/office/drawing/2014/main" id="{ADFEA69D-2A93-4A77-BB50-B2E288F8E98B}"/>
                </a:ext>
              </a:extLst>
            </p:cNvPr>
            <p:cNvSpPr/>
            <p:nvPr/>
          </p:nvSpPr>
          <p:spPr>
            <a:xfrm rot="1800000">
              <a:off x="8430696" y="1807877"/>
              <a:ext cx="1924106" cy="1924106"/>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5">
              <a:extLst>
                <a:ext uri="{FF2B5EF4-FFF2-40B4-BE49-F238E27FC236}">
                  <a16:creationId xmlns:a16="http://schemas.microsoft.com/office/drawing/2014/main" id="{039CF8A4-1173-4D36-B776-F58B6E5E414E}"/>
                </a:ext>
              </a:extLst>
            </p:cNvPr>
            <p:cNvSpPr/>
            <p:nvPr/>
          </p:nvSpPr>
          <p:spPr>
            <a:xfrm rot="1856923">
              <a:off x="10056959" y="305386"/>
              <a:ext cx="991649" cy="991649"/>
            </a:xfrm>
            <a:prstGeom prst="ellipse">
              <a:avLst/>
            </a:prstGeom>
            <a:gradFill>
              <a:gsLst>
                <a:gs pos="0">
                  <a:schemeClr val="accent2">
                    <a:alpha val="0"/>
                  </a:schemeClr>
                </a:gs>
                <a:gs pos="100000">
                  <a:schemeClr val="accent2">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椭圆 56">
              <a:extLst>
                <a:ext uri="{FF2B5EF4-FFF2-40B4-BE49-F238E27FC236}">
                  <a16:creationId xmlns:a16="http://schemas.microsoft.com/office/drawing/2014/main" id="{9BCDA65C-7282-45D8-B0AD-1BDA2151411F}"/>
                </a:ext>
              </a:extLst>
            </p:cNvPr>
            <p:cNvSpPr/>
            <p:nvPr/>
          </p:nvSpPr>
          <p:spPr>
            <a:xfrm rot="1907244">
              <a:off x="10642904" y="2376661"/>
              <a:ext cx="595802" cy="595802"/>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7">
              <a:extLst>
                <a:ext uri="{FF2B5EF4-FFF2-40B4-BE49-F238E27FC236}">
                  <a16:creationId xmlns:a16="http://schemas.microsoft.com/office/drawing/2014/main" id="{34EAD297-F47C-47F5-8988-AF3C6F4DF976}"/>
                </a:ext>
              </a:extLst>
            </p:cNvPr>
            <p:cNvSpPr/>
            <p:nvPr/>
          </p:nvSpPr>
          <p:spPr>
            <a:xfrm rot="1800000">
              <a:off x="11652072" y="1450112"/>
              <a:ext cx="173587" cy="17358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椭圆 58">
              <a:extLst>
                <a:ext uri="{FF2B5EF4-FFF2-40B4-BE49-F238E27FC236}">
                  <a16:creationId xmlns:a16="http://schemas.microsoft.com/office/drawing/2014/main" id="{CAFE6882-D7BF-4386-8D8F-675B76000A0D}"/>
                </a:ext>
              </a:extLst>
            </p:cNvPr>
            <p:cNvSpPr/>
            <p:nvPr/>
          </p:nvSpPr>
          <p:spPr>
            <a:xfrm rot="2111184">
              <a:off x="10490882" y="3455703"/>
              <a:ext cx="165952" cy="168781"/>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9">
              <a:extLst>
                <a:ext uri="{FF2B5EF4-FFF2-40B4-BE49-F238E27FC236}">
                  <a16:creationId xmlns:a16="http://schemas.microsoft.com/office/drawing/2014/main" id="{6979428F-E83A-45D5-900C-07FDF4ADA539}"/>
                </a:ext>
              </a:extLst>
            </p:cNvPr>
            <p:cNvSpPr/>
            <p:nvPr/>
          </p:nvSpPr>
          <p:spPr>
            <a:xfrm rot="495662">
              <a:off x="9232867" y="1308773"/>
              <a:ext cx="171848" cy="171848"/>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4" name="文本框 13">
            <a:extLst>
              <a:ext uri="{FF2B5EF4-FFF2-40B4-BE49-F238E27FC236}">
                <a16:creationId xmlns:a16="http://schemas.microsoft.com/office/drawing/2014/main" id="{E227FD7D-7957-4667-B4C7-C2AC84210FA1}"/>
              </a:ext>
            </a:extLst>
          </p:cNvPr>
          <p:cNvSpPr txBox="1"/>
          <p:nvPr userDrawn="1"/>
        </p:nvSpPr>
        <p:spPr>
          <a:xfrm>
            <a:off x="6810058" y="2309627"/>
            <a:ext cx="1289047" cy="1015663"/>
          </a:xfrm>
          <a:prstGeom prst="rect">
            <a:avLst/>
          </a:prstGeom>
          <a:noFill/>
        </p:spPr>
        <p:txBody>
          <a:bodyPr wrap="square" rtlCol="0">
            <a:spAutoFit/>
          </a:bodyPr>
          <a:lstStyle/>
          <a:p>
            <a:pPr algn="ctr"/>
            <a:r>
              <a:rPr lang="en-US" altLang="zh-CN" sz="6000" i="1">
                <a:solidFill>
                  <a:schemeClr val="accent2"/>
                </a:solidFill>
                <a:latin typeface="微软雅黑" panose="020B0503020204020204" pitchFamily="34" charset="-122"/>
                <a:ea typeface="微软雅黑" panose="020B0503020204020204" pitchFamily="34" charset="-122"/>
              </a:rPr>
              <a:t>02</a:t>
            </a:r>
            <a:endParaRPr lang="zh-CN" altLang="en-US" sz="6000" i="1">
              <a:solidFill>
                <a:schemeClr val="accent2"/>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6518650-1391-41AC-BB47-99386EB203D2}"/>
              </a:ext>
            </a:extLst>
          </p:cNvPr>
          <p:cNvSpPr txBox="1"/>
          <p:nvPr userDrawn="1"/>
        </p:nvSpPr>
        <p:spPr>
          <a:xfrm>
            <a:off x="6810058" y="4178897"/>
            <a:ext cx="1289047" cy="1015663"/>
          </a:xfrm>
          <a:prstGeom prst="rect">
            <a:avLst/>
          </a:prstGeom>
          <a:noFill/>
        </p:spPr>
        <p:txBody>
          <a:bodyPr wrap="square" rtlCol="0">
            <a:spAutoFit/>
          </a:bodyPr>
          <a:lstStyle/>
          <a:p>
            <a:pPr algn="ctr"/>
            <a:r>
              <a:rPr lang="en-US" altLang="zh-CN" sz="6000" i="1">
                <a:solidFill>
                  <a:schemeClr val="accent2"/>
                </a:solidFill>
                <a:latin typeface="微软雅黑" panose="020B0503020204020204" pitchFamily="34" charset="-122"/>
                <a:ea typeface="微软雅黑" panose="020B0503020204020204" pitchFamily="34" charset="-122"/>
              </a:rPr>
              <a:t>04</a:t>
            </a:r>
            <a:endParaRPr lang="zh-CN" altLang="en-US" sz="6000" i="1">
              <a:solidFill>
                <a:schemeClr val="accent2"/>
              </a:solidFill>
              <a:latin typeface="微软雅黑" panose="020B0503020204020204" pitchFamily="34" charset="-122"/>
              <a:ea typeface="微软雅黑" panose="020B0503020204020204" pitchFamily="34" charset="-122"/>
            </a:endParaRPr>
          </a:p>
        </p:txBody>
      </p:sp>
      <p:cxnSp>
        <p:nvCxnSpPr>
          <p:cNvPr id="19" name="直接连接符 18">
            <a:extLst>
              <a:ext uri="{FF2B5EF4-FFF2-40B4-BE49-F238E27FC236}">
                <a16:creationId xmlns:a16="http://schemas.microsoft.com/office/drawing/2014/main" id="{76E7152E-CC43-4A35-83C3-13D656358D8A}"/>
              </a:ext>
            </a:extLst>
          </p:cNvPr>
          <p:cNvCxnSpPr>
            <a:cxnSpLocks/>
          </p:cNvCxnSpPr>
          <p:nvPr userDrawn="1"/>
        </p:nvCxnSpPr>
        <p:spPr>
          <a:xfrm>
            <a:off x="7128566" y="3334287"/>
            <a:ext cx="328926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659376A-3983-4EE7-B0FE-9F89949B3352}"/>
              </a:ext>
            </a:extLst>
          </p:cNvPr>
          <p:cNvCxnSpPr>
            <a:cxnSpLocks/>
          </p:cNvCxnSpPr>
          <p:nvPr userDrawn="1"/>
        </p:nvCxnSpPr>
        <p:spPr>
          <a:xfrm>
            <a:off x="7128566" y="5241606"/>
            <a:ext cx="328926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文本占位符 4">
            <a:extLst>
              <a:ext uri="{FF2B5EF4-FFF2-40B4-BE49-F238E27FC236}">
                <a16:creationId xmlns:a16="http://schemas.microsoft.com/office/drawing/2014/main" id="{C63C83ED-44BE-4884-9E5B-935AABC4083C}"/>
              </a:ext>
            </a:extLst>
          </p:cNvPr>
          <p:cNvSpPr>
            <a:spLocks noGrp="1"/>
          </p:cNvSpPr>
          <p:nvPr userDrawn="1">
            <p:ph type="body" sz="quarter" idx="13" hasCustomPrompt="1"/>
          </p:nvPr>
        </p:nvSpPr>
        <p:spPr>
          <a:xfrm>
            <a:off x="8083901" y="2694100"/>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en-US" altLang="zh-CN" sz="2400" b="0"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sp>
        <p:nvSpPr>
          <p:cNvPr id="33" name="文本占位符 4">
            <a:extLst>
              <a:ext uri="{FF2B5EF4-FFF2-40B4-BE49-F238E27FC236}">
                <a16:creationId xmlns:a16="http://schemas.microsoft.com/office/drawing/2014/main" id="{2CCA0F2B-321B-4F62-AABC-C4566577C046}"/>
              </a:ext>
            </a:extLst>
          </p:cNvPr>
          <p:cNvSpPr>
            <a:spLocks noGrp="1"/>
          </p:cNvSpPr>
          <p:nvPr userDrawn="1">
            <p:ph type="body" sz="quarter" idx="14" hasCustomPrompt="1"/>
          </p:nvPr>
        </p:nvSpPr>
        <p:spPr>
          <a:xfrm>
            <a:off x="8078959" y="4501739"/>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en-US" altLang="zh-CN" sz="2400" b="0"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spTree>
    <p:extLst>
      <p:ext uri="{BB962C8B-B14F-4D97-AF65-F5344CB8AC3E}">
        <p14:creationId xmlns:p14="http://schemas.microsoft.com/office/powerpoint/2010/main" val="2423902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
        <p:nvSpPr>
          <p:cNvPr id="25" name="任意多边形: 形状 24">
            <a:extLst>
              <a:ext uri="{FF2B5EF4-FFF2-40B4-BE49-F238E27FC236}">
                <a16:creationId xmlns:a16="http://schemas.microsoft.com/office/drawing/2014/main" id="{DD67FAEC-16F9-4C7C-9978-ADACBB680D26}"/>
              </a:ext>
            </a:extLst>
          </p:cNvPr>
          <p:cNvSpPr/>
          <p:nvPr userDrawn="1"/>
        </p:nvSpPr>
        <p:spPr>
          <a:xfrm>
            <a:off x="-14488" y="0"/>
            <a:ext cx="6332040" cy="6838042"/>
          </a:xfrm>
          <a:custGeom>
            <a:avLst/>
            <a:gdLst>
              <a:gd name="connsiteX0" fmla="*/ 0 w 6332040"/>
              <a:gd name="connsiteY0" fmla="*/ 0 h 6838042"/>
              <a:gd name="connsiteX1" fmla="*/ 1189516 w 6332040"/>
              <a:gd name="connsiteY1" fmla="*/ 0 h 6838042"/>
              <a:gd name="connsiteX2" fmla="*/ 1267037 w 6332040"/>
              <a:gd name="connsiteY2" fmla="*/ 9851 h 6838042"/>
              <a:gd name="connsiteX3" fmla="*/ 6332040 w 6332040"/>
              <a:gd name="connsiteY3" fmla="*/ 5915933 h 6838042"/>
              <a:gd name="connsiteX4" fmla="*/ 6263196 w 6332040"/>
              <a:gd name="connsiteY4" fmla="*/ 6825855 h 6838042"/>
              <a:gd name="connsiteX5" fmla="*/ 6261019 w 6332040"/>
              <a:gd name="connsiteY5" fmla="*/ 6838042 h 6838042"/>
              <a:gd name="connsiteX6" fmla="*/ 0 w 6332040"/>
              <a:gd name="connsiteY6" fmla="*/ 6838042 h 683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2040" h="6838042">
                <a:moveTo>
                  <a:pt x="0" y="0"/>
                </a:moveTo>
                <a:lnTo>
                  <a:pt x="1189516" y="0"/>
                </a:lnTo>
                <a:lnTo>
                  <a:pt x="1267037" y="9851"/>
                </a:lnTo>
                <a:cubicBezTo>
                  <a:pt x="4135039" y="448072"/>
                  <a:pt x="6332040" y="2925433"/>
                  <a:pt x="6332040" y="5915933"/>
                </a:cubicBezTo>
                <a:cubicBezTo>
                  <a:pt x="6332040" y="6225294"/>
                  <a:pt x="6308529" y="6529165"/>
                  <a:pt x="6263196" y="6825855"/>
                </a:cubicBezTo>
                <a:lnTo>
                  <a:pt x="6261019" y="6838042"/>
                </a:lnTo>
                <a:lnTo>
                  <a:pt x="0" y="6838042"/>
                </a:lnTo>
                <a:close/>
              </a:path>
            </a:pathLst>
          </a:custGeom>
          <a:solidFill>
            <a:schemeClr val="bg1"/>
          </a:solidFill>
          <a:ln>
            <a:noFill/>
          </a:ln>
          <a:effectLst>
            <a:outerShdw blurRad="2921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5357BADB-DEA2-4CC4-92E7-07CC85571BCC}"/>
              </a:ext>
            </a:extLst>
          </p:cNvPr>
          <p:cNvSpPr/>
          <p:nvPr userDrawn="1"/>
        </p:nvSpPr>
        <p:spPr>
          <a:xfrm>
            <a:off x="5343949" y="-3316296"/>
            <a:ext cx="9561449" cy="9561445"/>
          </a:xfrm>
          <a:prstGeom prst="ellipse">
            <a:avLst/>
          </a:prstGeom>
          <a:gradFill>
            <a:gsLst>
              <a:gs pos="0">
                <a:schemeClr val="accent2">
                  <a:alpha val="0"/>
                </a:schemeClr>
              </a:gs>
              <a:gs pos="100000">
                <a:schemeClr val="accent2">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0" name="组合 9">
            <a:extLst>
              <a:ext uri="{FF2B5EF4-FFF2-40B4-BE49-F238E27FC236}">
                <a16:creationId xmlns:a16="http://schemas.microsoft.com/office/drawing/2014/main" id="{058B2611-5D71-4B6B-94CB-F4401B91E93F}"/>
              </a:ext>
            </a:extLst>
          </p:cNvPr>
          <p:cNvGrpSpPr/>
          <p:nvPr userDrawn="1"/>
        </p:nvGrpSpPr>
        <p:grpSpPr>
          <a:xfrm>
            <a:off x="7800975" y="-1486497"/>
            <a:ext cx="5413792" cy="5413790"/>
            <a:chOff x="6859491" y="-1747294"/>
            <a:chExt cx="6568397" cy="6568397"/>
          </a:xfrm>
        </p:grpSpPr>
        <p:sp>
          <p:nvSpPr>
            <p:cNvPr id="11" name="椭圆 10">
              <a:extLst>
                <a:ext uri="{FF2B5EF4-FFF2-40B4-BE49-F238E27FC236}">
                  <a16:creationId xmlns:a16="http://schemas.microsoft.com/office/drawing/2014/main" id="{7B5326CE-1E33-4B64-BE2C-5884CE97109A}"/>
                </a:ext>
              </a:extLst>
            </p:cNvPr>
            <p:cNvSpPr/>
            <p:nvPr/>
          </p:nvSpPr>
          <p:spPr>
            <a:xfrm>
              <a:off x="6859491" y="-1747294"/>
              <a:ext cx="6568397" cy="6568397"/>
            </a:xfrm>
            <a:prstGeom prst="ellipse">
              <a:avLst/>
            </a:prstGeom>
            <a:gradFill>
              <a:gsLst>
                <a:gs pos="0">
                  <a:schemeClr val="accent2">
                    <a:alpha val="0"/>
                  </a:schemeClr>
                </a:gs>
                <a:gs pos="100000">
                  <a:schemeClr val="accent2">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A7472B87-CB4A-44BB-A433-D5878AAD799E}"/>
                </a:ext>
              </a:extLst>
            </p:cNvPr>
            <p:cNvSpPr/>
            <p:nvPr/>
          </p:nvSpPr>
          <p:spPr>
            <a:xfrm rot="733804">
              <a:off x="8006581" y="553362"/>
              <a:ext cx="783553" cy="796912"/>
            </a:xfrm>
            <a:prstGeom prst="ellipse">
              <a:avLst/>
            </a:prstGeom>
            <a:gradFill>
              <a:gsLst>
                <a:gs pos="0">
                  <a:schemeClr val="accent2">
                    <a:alpha val="0"/>
                  </a:schemeClr>
                </a:gs>
                <a:gs pos="100000">
                  <a:schemeClr val="accent2">
                    <a:alpha val="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44EF77D2-F1B1-4A3A-8025-9FD24B83F888}"/>
                </a:ext>
              </a:extLst>
            </p:cNvPr>
            <p:cNvSpPr/>
            <p:nvPr/>
          </p:nvSpPr>
          <p:spPr>
            <a:xfrm rot="1800000">
              <a:off x="8454117" y="1516272"/>
              <a:ext cx="1924106" cy="1924106"/>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BDBB6AA2-BAB5-48E4-9757-1DC9983FA8CF}"/>
                </a:ext>
              </a:extLst>
            </p:cNvPr>
            <p:cNvSpPr/>
            <p:nvPr/>
          </p:nvSpPr>
          <p:spPr>
            <a:xfrm rot="1856923">
              <a:off x="10056959" y="305386"/>
              <a:ext cx="991649" cy="991649"/>
            </a:xfrm>
            <a:prstGeom prst="ellipse">
              <a:avLst/>
            </a:prstGeom>
            <a:gradFill>
              <a:gsLst>
                <a:gs pos="0">
                  <a:schemeClr val="accent2">
                    <a:alpha val="0"/>
                  </a:schemeClr>
                </a:gs>
                <a:gs pos="100000">
                  <a:schemeClr val="accent2">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072E4A96-041A-44E1-9041-28668CC5F045}"/>
                </a:ext>
              </a:extLst>
            </p:cNvPr>
            <p:cNvSpPr/>
            <p:nvPr/>
          </p:nvSpPr>
          <p:spPr>
            <a:xfrm rot="1907244">
              <a:off x="10642904" y="2376661"/>
              <a:ext cx="595802" cy="595802"/>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484B543B-A1B6-4C4C-A3B9-9CD2311B09B7}"/>
                </a:ext>
              </a:extLst>
            </p:cNvPr>
            <p:cNvSpPr/>
            <p:nvPr/>
          </p:nvSpPr>
          <p:spPr>
            <a:xfrm rot="1800000">
              <a:off x="11652072" y="1450112"/>
              <a:ext cx="173587" cy="173587"/>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F43D5E2B-5CD9-4259-BA68-D28C6141E3B2}"/>
                </a:ext>
              </a:extLst>
            </p:cNvPr>
            <p:cNvSpPr/>
            <p:nvPr/>
          </p:nvSpPr>
          <p:spPr>
            <a:xfrm rot="2111184">
              <a:off x="10490882" y="3455703"/>
              <a:ext cx="165952" cy="168781"/>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55A4D7AC-BF45-4ADD-98A1-945A39B5F6CB}"/>
                </a:ext>
              </a:extLst>
            </p:cNvPr>
            <p:cNvSpPr/>
            <p:nvPr/>
          </p:nvSpPr>
          <p:spPr>
            <a:xfrm rot="495662">
              <a:off x="9232867" y="1308773"/>
              <a:ext cx="171848" cy="171848"/>
            </a:xfrm>
            <a:prstGeom prst="ellipse">
              <a:avLst/>
            </a:prstGeom>
            <a:gradFill>
              <a:gsLst>
                <a:gs pos="0">
                  <a:schemeClr val="accent2">
                    <a:alpha val="0"/>
                  </a:schemeClr>
                </a:gs>
                <a:gs pos="100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2" name="矩形: 圆角 21">
            <a:extLst>
              <a:ext uri="{FF2B5EF4-FFF2-40B4-BE49-F238E27FC236}">
                <a16:creationId xmlns:a16="http://schemas.microsoft.com/office/drawing/2014/main" id="{58EA0B9E-A7DC-4E67-8F47-55AB0D306B66}"/>
              </a:ext>
            </a:extLst>
          </p:cNvPr>
          <p:cNvSpPr/>
          <p:nvPr userDrawn="1"/>
        </p:nvSpPr>
        <p:spPr>
          <a:xfrm>
            <a:off x="2994293" y="3686800"/>
            <a:ext cx="6203414" cy="1350970"/>
          </a:xfrm>
          <a:prstGeom prst="roundRect">
            <a:avLst/>
          </a:prstGeom>
          <a:solidFill>
            <a:schemeClr val="bg1"/>
          </a:solidFill>
          <a:ln>
            <a:noFill/>
          </a:ln>
          <a:effectLst>
            <a:outerShdw blurRad="2921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占位符 11">
            <a:extLst>
              <a:ext uri="{FF2B5EF4-FFF2-40B4-BE49-F238E27FC236}">
                <a16:creationId xmlns:a16="http://schemas.microsoft.com/office/drawing/2014/main" id="{9182188C-C240-44CD-AC8B-4343170F88DA}"/>
              </a:ext>
            </a:extLst>
          </p:cNvPr>
          <p:cNvSpPr>
            <a:spLocks noGrp="1"/>
          </p:cNvSpPr>
          <p:nvPr>
            <p:ph type="body" sz="quarter" idx="10" hasCustomPrompt="1"/>
          </p:nvPr>
        </p:nvSpPr>
        <p:spPr>
          <a:xfrm>
            <a:off x="4143375" y="1080698"/>
            <a:ext cx="3905250" cy="264687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zh-CN" altLang="en-US" sz="16600" b="1" i="1"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600" b="1" i="1" u="none" strike="noStrike" kern="1200" cap="none" spc="0" normalizeH="0" baseline="0" noProof="0">
                <a:ln>
                  <a:noFill/>
                </a:ln>
                <a:solidFill>
                  <a:srgbClr val="F2631B"/>
                </a:solidFill>
                <a:effectLst/>
                <a:uLnTx/>
                <a:uFillTx/>
                <a:latin typeface="微软雅黑" panose="020B0503020204020204" pitchFamily="34" charset="-122"/>
                <a:ea typeface="微软雅黑" panose="020B0503020204020204" pitchFamily="34" charset="-122"/>
                <a:cs typeface="+mn-cs"/>
              </a:rPr>
              <a:t>01</a:t>
            </a:r>
            <a:endParaRPr kumimoji="0" lang="zh-CN" altLang="en-US" sz="16600" b="1" i="1" u="none" strike="noStrike" kern="1200" cap="none" spc="0" normalizeH="0" baseline="0" noProof="0">
              <a:ln>
                <a:noFill/>
              </a:ln>
              <a:solidFill>
                <a:srgbClr val="F2631B"/>
              </a:solidFill>
              <a:effectLst/>
              <a:uLnTx/>
              <a:uFillTx/>
              <a:latin typeface="微软雅黑" panose="020B0503020204020204" pitchFamily="34" charset="-122"/>
              <a:ea typeface="微软雅黑" panose="020B0503020204020204" pitchFamily="34" charset="-122"/>
              <a:cs typeface="+mn-cs"/>
            </a:endParaRPr>
          </a:p>
        </p:txBody>
      </p:sp>
      <p:sp>
        <p:nvSpPr>
          <p:cNvPr id="14" name="文本占位符 13">
            <a:extLst>
              <a:ext uri="{FF2B5EF4-FFF2-40B4-BE49-F238E27FC236}">
                <a16:creationId xmlns:a16="http://schemas.microsoft.com/office/drawing/2014/main" id="{BB746B37-BF8F-4C5B-9A06-C9F4C1183009}"/>
              </a:ext>
            </a:extLst>
          </p:cNvPr>
          <p:cNvSpPr>
            <a:spLocks noGrp="1"/>
          </p:cNvSpPr>
          <p:nvPr>
            <p:ph type="body" sz="quarter" idx="11" hasCustomPrompt="1"/>
          </p:nvPr>
        </p:nvSpPr>
        <p:spPr>
          <a:xfrm>
            <a:off x="2662237" y="3825824"/>
            <a:ext cx="6867526" cy="110799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af-ZA" altLang="zh-CN" sz="6600" b="1"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66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grpSp>
        <p:nvGrpSpPr>
          <p:cNvPr id="26" name="组合 25">
            <a:extLst>
              <a:ext uri="{FF2B5EF4-FFF2-40B4-BE49-F238E27FC236}">
                <a16:creationId xmlns:a16="http://schemas.microsoft.com/office/drawing/2014/main" id="{B535F4DC-9F4A-4565-BB1A-2E2FFC2A45E8}"/>
              </a:ext>
            </a:extLst>
          </p:cNvPr>
          <p:cNvGrpSpPr/>
          <p:nvPr userDrawn="1"/>
        </p:nvGrpSpPr>
        <p:grpSpPr>
          <a:xfrm>
            <a:off x="2848737" y="4677381"/>
            <a:ext cx="425212" cy="425212"/>
            <a:chOff x="40991" y="5195172"/>
            <a:chExt cx="720760" cy="720760"/>
          </a:xfrm>
        </p:grpSpPr>
        <p:sp>
          <p:nvSpPr>
            <p:cNvPr id="27" name="椭圆 26">
              <a:extLst>
                <a:ext uri="{FF2B5EF4-FFF2-40B4-BE49-F238E27FC236}">
                  <a16:creationId xmlns:a16="http://schemas.microsoft.com/office/drawing/2014/main" id="{2791E69A-D7FE-42ED-9022-EFE2DD714A01}"/>
                </a:ext>
              </a:extLst>
            </p:cNvPr>
            <p:cNvSpPr/>
            <p:nvPr/>
          </p:nvSpPr>
          <p:spPr>
            <a:xfrm flipV="1">
              <a:off x="40991" y="5195172"/>
              <a:ext cx="720760" cy="720760"/>
            </a:xfrm>
            <a:prstGeom prst="ellipse">
              <a:avLst/>
            </a:prstGeom>
            <a:solidFill>
              <a:schemeClr val="bg1"/>
            </a:solidFill>
            <a:ln>
              <a:noFill/>
            </a:ln>
            <a:effectLst>
              <a:outerShdw blurRad="2921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6725286B-BF77-4C89-BC12-0DE030D79C93}"/>
                </a:ext>
              </a:extLst>
            </p:cNvPr>
            <p:cNvSpPr/>
            <p:nvPr/>
          </p:nvSpPr>
          <p:spPr>
            <a:xfrm flipV="1">
              <a:off x="275069" y="5429250"/>
              <a:ext cx="252604" cy="252604"/>
            </a:xfrm>
            <a:prstGeom prst="ellipse">
              <a:avLst/>
            </a:prstGeom>
            <a:solidFill>
              <a:schemeClr val="accent2"/>
            </a:solidFill>
            <a:ln>
              <a:noFill/>
            </a:ln>
            <a:effectLst>
              <a:outerShdw blurRad="2921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162C68"/>
                </a:solidFill>
              </a:endParaRPr>
            </a:p>
          </p:txBody>
        </p:sp>
      </p:grpSp>
    </p:spTree>
    <p:extLst>
      <p:ext uri="{BB962C8B-B14F-4D97-AF65-F5344CB8AC3E}">
        <p14:creationId xmlns:p14="http://schemas.microsoft.com/office/powerpoint/2010/main" val="13527025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页2">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AD5DC3C-3A08-4750-A28F-98F1D1FAEEC9}"/>
              </a:ext>
            </a:extLst>
          </p:cNvPr>
          <p:cNvCxnSpPr>
            <a:cxnSpLocks/>
          </p:cNvCxnSpPr>
          <p:nvPr userDrawn="1"/>
        </p:nvCxnSpPr>
        <p:spPr>
          <a:xfrm flipH="1">
            <a:off x="640080" y="806220"/>
            <a:ext cx="3931701" cy="0"/>
          </a:xfrm>
          <a:prstGeom prst="line">
            <a:avLst/>
          </a:prstGeom>
          <a:ln>
            <a:gradFill flip="none" rotWithShape="1">
              <a:gsLst>
                <a:gs pos="0">
                  <a:schemeClr val="accent2">
                    <a:alpha val="0"/>
                  </a:schemeClr>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6" name="文本占位符 11">
            <a:extLst>
              <a:ext uri="{FF2B5EF4-FFF2-40B4-BE49-F238E27FC236}">
                <a16:creationId xmlns:a16="http://schemas.microsoft.com/office/drawing/2014/main" id="{D51A6A5A-A8F4-4705-8F9D-1384F12E8AC4}"/>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af-ZA" altLang="zh-CN" sz="3200" b="1"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cxnSp>
        <p:nvCxnSpPr>
          <p:cNvPr id="7" name="直接连接符 6">
            <a:extLst>
              <a:ext uri="{FF2B5EF4-FFF2-40B4-BE49-F238E27FC236}">
                <a16:creationId xmlns:a16="http://schemas.microsoft.com/office/drawing/2014/main" id="{B2A0D51C-FC4A-4527-8277-AF8ED67B8DC4}"/>
              </a:ext>
            </a:extLst>
          </p:cNvPr>
          <p:cNvCxnSpPr>
            <a:cxnSpLocks/>
          </p:cNvCxnSpPr>
          <p:nvPr userDrawn="1"/>
        </p:nvCxnSpPr>
        <p:spPr>
          <a:xfrm flipH="1">
            <a:off x="7620000" y="806220"/>
            <a:ext cx="3931701" cy="0"/>
          </a:xfrm>
          <a:prstGeom prst="line">
            <a:avLst/>
          </a:prstGeom>
          <a:ln>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80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版式1">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0873DE6B-C1B6-4A8E-81EC-BCE1E05FA0C4}"/>
              </a:ext>
            </a:extLst>
          </p:cNvPr>
          <p:cNvSpPr>
            <a:spLocks noGrp="1"/>
          </p:cNvSpPr>
          <p:nvPr>
            <p:ph type="pic" sz="quarter" idx="11"/>
          </p:nvPr>
        </p:nvSpPr>
        <p:spPr>
          <a:xfrm>
            <a:off x="693535" y="1797874"/>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9E88FB8D-788B-421E-8EEB-BDCA2706B95A}"/>
              </a:ext>
            </a:extLst>
          </p:cNvPr>
          <p:cNvSpPr>
            <a:spLocks noGrp="1"/>
          </p:cNvSpPr>
          <p:nvPr>
            <p:ph type="pic" sz="quarter" idx="12"/>
          </p:nvPr>
        </p:nvSpPr>
        <p:spPr>
          <a:xfrm>
            <a:off x="3394187" y="3812350"/>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5" name="图片占位符 14">
            <a:extLst>
              <a:ext uri="{FF2B5EF4-FFF2-40B4-BE49-F238E27FC236}">
                <a16:creationId xmlns:a16="http://schemas.microsoft.com/office/drawing/2014/main" id="{81A274B5-2A0E-42E8-8231-95B6015C592F}"/>
              </a:ext>
            </a:extLst>
          </p:cNvPr>
          <p:cNvSpPr>
            <a:spLocks noGrp="1"/>
          </p:cNvSpPr>
          <p:nvPr>
            <p:ph type="pic" sz="quarter" idx="13"/>
          </p:nvPr>
        </p:nvSpPr>
        <p:spPr>
          <a:xfrm>
            <a:off x="6096000" y="1797874"/>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6" name="图片占位符 15">
            <a:extLst>
              <a:ext uri="{FF2B5EF4-FFF2-40B4-BE49-F238E27FC236}">
                <a16:creationId xmlns:a16="http://schemas.microsoft.com/office/drawing/2014/main" id="{1A7C644C-37FE-472B-931F-011A71C888DE}"/>
              </a:ext>
            </a:extLst>
          </p:cNvPr>
          <p:cNvSpPr>
            <a:spLocks noGrp="1"/>
          </p:cNvSpPr>
          <p:nvPr>
            <p:ph type="pic" sz="quarter" idx="14"/>
          </p:nvPr>
        </p:nvSpPr>
        <p:spPr>
          <a:xfrm>
            <a:off x="8798241" y="3812350"/>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10" name="直接连接符 9">
            <a:extLst>
              <a:ext uri="{FF2B5EF4-FFF2-40B4-BE49-F238E27FC236}">
                <a16:creationId xmlns:a16="http://schemas.microsoft.com/office/drawing/2014/main" id="{FC0BB840-3C16-4D50-BBDF-394181E69D5C}"/>
              </a:ext>
            </a:extLst>
          </p:cNvPr>
          <p:cNvCxnSpPr>
            <a:cxnSpLocks/>
          </p:cNvCxnSpPr>
          <p:nvPr userDrawn="1"/>
        </p:nvCxnSpPr>
        <p:spPr>
          <a:xfrm flipH="1">
            <a:off x="640080" y="806220"/>
            <a:ext cx="3931701" cy="0"/>
          </a:xfrm>
          <a:prstGeom prst="line">
            <a:avLst/>
          </a:prstGeom>
          <a:ln>
            <a:gradFill flip="none" rotWithShape="1">
              <a:gsLst>
                <a:gs pos="0">
                  <a:schemeClr val="accent2">
                    <a:alpha val="0"/>
                  </a:schemeClr>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文本占位符 11">
            <a:extLst>
              <a:ext uri="{FF2B5EF4-FFF2-40B4-BE49-F238E27FC236}">
                <a16:creationId xmlns:a16="http://schemas.microsoft.com/office/drawing/2014/main" id="{0DB55860-5447-4A7F-B811-EDF296E8F187}"/>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af-ZA" altLang="zh-CN" sz="3200" b="1"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cxnSp>
        <p:nvCxnSpPr>
          <p:cNvPr id="18" name="直接连接符 17">
            <a:extLst>
              <a:ext uri="{FF2B5EF4-FFF2-40B4-BE49-F238E27FC236}">
                <a16:creationId xmlns:a16="http://schemas.microsoft.com/office/drawing/2014/main" id="{5A1CD957-0632-4623-A971-4E89463B20A8}"/>
              </a:ext>
            </a:extLst>
          </p:cNvPr>
          <p:cNvCxnSpPr>
            <a:cxnSpLocks/>
          </p:cNvCxnSpPr>
          <p:nvPr userDrawn="1"/>
        </p:nvCxnSpPr>
        <p:spPr>
          <a:xfrm flipH="1">
            <a:off x="7620000" y="806220"/>
            <a:ext cx="3931701" cy="0"/>
          </a:xfrm>
          <a:prstGeom prst="line">
            <a:avLst/>
          </a:prstGeom>
          <a:ln>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96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版式2">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9E96E817-4586-4443-BDC9-4E3ABD911F11}"/>
              </a:ext>
            </a:extLst>
          </p:cNvPr>
          <p:cNvSpPr>
            <a:spLocks noGrp="1"/>
          </p:cNvSpPr>
          <p:nvPr>
            <p:ph type="pic" sz="quarter" idx="11"/>
          </p:nvPr>
        </p:nvSpPr>
        <p:spPr>
          <a:xfrm>
            <a:off x="911452"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1" name="图片占位符 10">
            <a:extLst>
              <a:ext uri="{FF2B5EF4-FFF2-40B4-BE49-F238E27FC236}">
                <a16:creationId xmlns:a16="http://schemas.microsoft.com/office/drawing/2014/main" id="{6D97D1A5-BA96-4BD9-8E1B-05ED15BCA53C}"/>
              </a:ext>
            </a:extLst>
          </p:cNvPr>
          <p:cNvSpPr>
            <a:spLocks noGrp="1"/>
          </p:cNvSpPr>
          <p:nvPr>
            <p:ph type="pic" sz="quarter" idx="12"/>
          </p:nvPr>
        </p:nvSpPr>
        <p:spPr>
          <a:xfrm>
            <a:off x="3740235"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58A3836B-914D-420F-A2F1-442966187D33}"/>
              </a:ext>
            </a:extLst>
          </p:cNvPr>
          <p:cNvSpPr>
            <a:spLocks noGrp="1"/>
          </p:cNvSpPr>
          <p:nvPr>
            <p:ph type="pic" sz="quarter" idx="13"/>
          </p:nvPr>
        </p:nvSpPr>
        <p:spPr>
          <a:xfrm>
            <a:off x="6569018"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5" name="图片占位符 14">
            <a:extLst>
              <a:ext uri="{FF2B5EF4-FFF2-40B4-BE49-F238E27FC236}">
                <a16:creationId xmlns:a16="http://schemas.microsoft.com/office/drawing/2014/main" id="{17772CD9-C0E5-4A31-91E7-02E042FFD196}"/>
              </a:ext>
            </a:extLst>
          </p:cNvPr>
          <p:cNvSpPr>
            <a:spLocks noGrp="1"/>
          </p:cNvSpPr>
          <p:nvPr>
            <p:ph type="pic" sz="quarter" idx="14"/>
          </p:nvPr>
        </p:nvSpPr>
        <p:spPr>
          <a:xfrm>
            <a:off x="9397801"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16" name="直接连接符 15">
            <a:extLst>
              <a:ext uri="{FF2B5EF4-FFF2-40B4-BE49-F238E27FC236}">
                <a16:creationId xmlns:a16="http://schemas.microsoft.com/office/drawing/2014/main" id="{0C152BF2-CCA5-49FC-9487-5EC7C4F5F2CD}"/>
              </a:ext>
            </a:extLst>
          </p:cNvPr>
          <p:cNvCxnSpPr>
            <a:cxnSpLocks/>
          </p:cNvCxnSpPr>
          <p:nvPr userDrawn="1"/>
        </p:nvCxnSpPr>
        <p:spPr>
          <a:xfrm flipH="1">
            <a:off x="640080" y="806220"/>
            <a:ext cx="3931701" cy="0"/>
          </a:xfrm>
          <a:prstGeom prst="line">
            <a:avLst/>
          </a:prstGeom>
          <a:ln>
            <a:gradFill flip="none" rotWithShape="1">
              <a:gsLst>
                <a:gs pos="0">
                  <a:schemeClr val="accent2">
                    <a:alpha val="0"/>
                  </a:schemeClr>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文本占位符 11">
            <a:extLst>
              <a:ext uri="{FF2B5EF4-FFF2-40B4-BE49-F238E27FC236}">
                <a16:creationId xmlns:a16="http://schemas.microsoft.com/office/drawing/2014/main" id="{16812459-4FC2-4F06-9629-A190123AB473}"/>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af-ZA" altLang="zh-CN" sz="3200" b="1"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cxnSp>
        <p:nvCxnSpPr>
          <p:cNvPr id="18" name="直接连接符 17">
            <a:extLst>
              <a:ext uri="{FF2B5EF4-FFF2-40B4-BE49-F238E27FC236}">
                <a16:creationId xmlns:a16="http://schemas.microsoft.com/office/drawing/2014/main" id="{18FF2DF9-DEF5-4D96-B10E-0E32CDD4A2AE}"/>
              </a:ext>
            </a:extLst>
          </p:cNvPr>
          <p:cNvCxnSpPr>
            <a:cxnSpLocks/>
          </p:cNvCxnSpPr>
          <p:nvPr userDrawn="1"/>
        </p:nvCxnSpPr>
        <p:spPr>
          <a:xfrm flipH="1">
            <a:off x="7620000" y="806220"/>
            <a:ext cx="3931701" cy="0"/>
          </a:xfrm>
          <a:prstGeom prst="line">
            <a:avLst/>
          </a:prstGeom>
          <a:ln>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86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3">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2B27DF08-95D8-450F-AAE7-B6CB60FD4934}"/>
              </a:ext>
            </a:extLst>
          </p:cNvPr>
          <p:cNvSpPr>
            <a:spLocks noGrp="1"/>
          </p:cNvSpPr>
          <p:nvPr>
            <p:ph type="pic" sz="quarter" idx="11"/>
          </p:nvPr>
        </p:nvSpPr>
        <p:spPr>
          <a:xfrm>
            <a:off x="886052"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B261A416-E7E8-498B-8702-C610A128F8F1}"/>
              </a:ext>
            </a:extLst>
          </p:cNvPr>
          <p:cNvSpPr>
            <a:spLocks noGrp="1"/>
          </p:cNvSpPr>
          <p:nvPr>
            <p:ph type="pic" sz="quarter" idx="12"/>
          </p:nvPr>
        </p:nvSpPr>
        <p:spPr>
          <a:xfrm>
            <a:off x="3727535"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5" name="图片占位符 14">
            <a:extLst>
              <a:ext uri="{FF2B5EF4-FFF2-40B4-BE49-F238E27FC236}">
                <a16:creationId xmlns:a16="http://schemas.microsoft.com/office/drawing/2014/main" id="{DE5B100C-500D-4EAC-9ACA-0ECACB061B99}"/>
              </a:ext>
            </a:extLst>
          </p:cNvPr>
          <p:cNvSpPr>
            <a:spLocks noGrp="1"/>
          </p:cNvSpPr>
          <p:nvPr>
            <p:ph type="pic" sz="quarter" idx="13"/>
          </p:nvPr>
        </p:nvSpPr>
        <p:spPr>
          <a:xfrm>
            <a:off x="6569018"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6" name="图片占位符 15">
            <a:extLst>
              <a:ext uri="{FF2B5EF4-FFF2-40B4-BE49-F238E27FC236}">
                <a16:creationId xmlns:a16="http://schemas.microsoft.com/office/drawing/2014/main" id="{D8A94565-B639-43A7-8218-D4E8A23A15BD}"/>
              </a:ext>
            </a:extLst>
          </p:cNvPr>
          <p:cNvSpPr>
            <a:spLocks noGrp="1"/>
          </p:cNvSpPr>
          <p:nvPr>
            <p:ph type="pic" sz="quarter" idx="14"/>
          </p:nvPr>
        </p:nvSpPr>
        <p:spPr>
          <a:xfrm>
            <a:off x="9410501"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10" name="直接连接符 9">
            <a:extLst>
              <a:ext uri="{FF2B5EF4-FFF2-40B4-BE49-F238E27FC236}">
                <a16:creationId xmlns:a16="http://schemas.microsoft.com/office/drawing/2014/main" id="{B4F03D05-666A-4A75-B878-CEE396EABB54}"/>
              </a:ext>
            </a:extLst>
          </p:cNvPr>
          <p:cNvCxnSpPr>
            <a:cxnSpLocks/>
          </p:cNvCxnSpPr>
          <p:nvPr userDrawn="1"/>
        </p:nvCxnSpPr>
        <p:spPr>
          <a:xfrm flipH="1">
            <a:off x="640080" y="806220"/>
            <a:ext cx="3931701" cy="0"/>
          </a:xfrm>
          <a:prstGeom prst="line">
            <a:avLst/>
          </a:prstGeom>
          <a:ln>
            <a:gradFill flip="none" rotWithShape="1">
              <a:gsLst>
                <a:gs pos="0">
                  <a:schemeClr val="accent2">
                    <a:alpha val="0"/>
                  </a:schemeClr>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文本占位符 11">
            <a:extLst>
              <a:ext uri="{FF2B5EF4-FFF2-40B4-BE49-F238E27FC236}">
                <a16:creationId xmlns:a16="http://schemas.microsoft.com/office/drawing/2014/main" id="{6A17DADC-E1FF-435A-B1B5-93221A0C785F}"/>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af-ZA" altLang="zh-CN" sz="3200" b="1"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cxnSp>
        <p:nvCxnSpPr>
          <p:cNvPr id="18" name="直接连接符 17">
            <a:extLst>
              <a:ext uri="{FF2B5EF4-FFF2-40B4-BE49-F238E27FC236}">
                <a16:creationId xmlns:a16="http://schemas.microsoft.com/office/drawing/2014/main" id="{5C9E47D3-C499-4F04-8DCF-3A555F6F996F}"/>
              </a:ext>
            </a:extLst>
          </p:cNvPr>
          <p:cNvCxnSpPr>
            <a:cxnSpLocks/>
          </p:cNvCxnSpPr>
          <p:nvPr userDrawn="1"/>
        </p:nvCxnSpPr>
        <p:spPr>
          <a:xfrm flipH="1">
            <a:off x="7620000" y="806220"/>
            <a:ext cx="3931701" cy="0"/>
          </a:xfrm>
          <a:prstGeom prst="line">
            <a:avLst/>
          </a:prstGeom>
          <a:ln>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94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4">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6044F544-7417-4778-8557-6AA82952A1D8}"/>
              </a:ext>
            </a:extLst>
          </p:cNvPr>
          <p:cNvSpPr>
            <a:spLocks noGrp="1"/>
          </p:cNvSpPr>
          <p:nvPr>
            <p:ph type="pic" sz="quarter" idx="12"/>
          </p:nvPr>
        </p:nvSpPr>
        <p:spPr>
          <a:xfrm>
            <a:off x="4519809" y="1574800"/>
            <a:ext cx="3152381" cy="1977909"/>
          </a:xfrm>
          <a:custGeom>
            <a:avLst/>
            <a:gdLst>
              <a:gd name="connsiteX0" fmla="*/ 78879 w 3152381"/>
              <a:gd name="connsiteY0" fmla="*/ 0 h 1977909"/>
              <a:gd name="connsiteX1" fmla="*/ 3073502 w 3152381"/>
              <a:gd name="connsiteY1" fmla="*/ 0 h 1977909"/>
              <a:gd name="connsiteX2" fmla="*/ 3152381 w 3152381"/>
              <a:gd name="connsiteY2" fmla="*/ 78879 h 1977909"/>
              <a:gd name="connsiteX3" fmla="*/ 3152381 w 3152381"/>
              <a:gd name="connsiteY3" fmla="*/ 1899030 h 1977909"/>
              <a:gd name="connsiteX4" fmla="*/ 3073502 w 3152381"/>
              <a:gd name="connsiteY4" fmla="*/ 1977909 h 1977909"/>
              <a:gd name="connsiteX5" fmla="*/ 78879 w 3152381"/>
              <a:gd name="connsiteY5" fmla="*/ 1977909 h 1977909"/>
              <a:gd name="connsiteX6" fmla="*/ 0 w 3152381"/>
              <a:gd name="connsiteY6" fmla="*/ 1899030 h 1977909"/>
              <a:gd name="connsiteX7" fmla="*/ 0 w 3152381"/>
              <a:gd name="connsiteY7" fmla="*/ 78879 h 1977909"/>
              <a:gd name="connsiteX8" fmla="*/ 78879 w 3152381"/>
              <a:gd name="connsiteY8" fmla="*/ 0 h 197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381" h="1977909">
                <a:moveTo>
                  <a:pt x="78879" y="0"/>
                </a:moveTo>
                <a:lnTo>
                  <a:pt x="3073502" y="0"/>
                </a:lnTo>
                <a:cubicBezTo>
                  <a:pt x="3117066" y="0"/>
                  <a:pt x="3152381" y="35315"/>
                  <a:pt x="3152381" y="78879"/>
                </a:cubicBezTo>
                <a:lnTo>
                  <a:pt x="3152381" y="1899030"/>
                </a:lnTo>
                <a:cubicBezTo>
                  <a:pt x="3152381" y="1942594"/>
                  <a:pt x="3117066" y="1977909"/>
                  <a:pt x="3073502" y="1977909"/>
                </a:cubicBezTo>
                <a:lnTo>
                  <a:pt x="78879" y="1977909"/>
                </a:lnTo>
                <a:cubicBezTo>
                  <a:pt x="35315" y="1977909"/>
                  <a:pt x="0" y="1942594"/>
                  <a:pt x="0" y="1899030"/>
                </a:cubicBezTo>
                <a:lnTo>
                  <a:pt x="0" y="78879"/>
                </a:lnTo>
                <a:cubicBezTo>
                  <a:pt x="0" y="35315"/>
                  <a:pt x="35315" y="0"/>
                  <a:pt x="78879"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31436DBC-A6EE-4CFB-B93B-8D0150213E8C}"/>
              </a:ext>
            </a:extLst>
          </p:cNvPr>
          <p:cNvSpPr>
            <a:spLocks noGrp="1"/>
          </p:cNvSpPr>
          <p:nvPr>
            <p:ph type="pic" sz="quarter" idx="13"/>
          </p:nvPr>
        </p:nvSpPr>
        <p:spPr>
          <a:xfrm>
            <a:off x="8317108" y="1574800"/>
            <a:ext cx="3152381" cy="1977909"/>
          </a:xfrm>
          <a:custGeom>
            <a:avLst/>
            <a:gdLst>
              <a:gd name="connsiteX0" fmla="*/ 78879 w 3152381"/>
              <a:gd name="connsiteY0" fmla="*/ 0 h 1977909"/>
              <a:gd name="connsiteX1" fmla="*/ 3073502 w 3152381"/>
              <a:gd name="connsiteY1" fmla="*/ 0 h 1977909"/>
              <a:gd name="connsiteX2" fmla="*/ 3152381 w 3152381"/>
              <a:gd name="connsiteY2" fmla="*/ 78879 h 1977909"/>
              <a:gd name="connsiteX3" fmla="*/ 3152381 w 3152381"/>
              <a:gd name="connsiteY3" fmla="*/ 1899030 h 1977909"/>
              <a:gd name="connsiteX4" fmla="*/ 3073502 w 3152381"/>
              <a:gd name="connsiteY4" fmla="*/ 1977909 h 1977909"/>
              <a:gd name="connsiteX5" fmla="*/ 78879 w 3152381"/>
              <a:gd name="connsiteY5" fmla="*/ 1977909 h 1977909"/>
              <a:gd name="connsiteX6" fmla="*/ 0 w 3152381"/>
              <a:gd name="connsiteY6" fmla="*/ 1899030 h 1977909"/>
              <a:gd name="connsiteX7" fmla="*/ 0 w 3152381"/>
              <a:gd name="connsiteY7" fmla="*/ 78879 h 1977909"/>
              <a:gd name="connsiteX8" fmla="*/ 78879 w 3152381"/>
              <a:gd name="connsiteY8" fmla="*/ 0 h 197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381" h="1977909">
                <a:moveTo>
                  <a:pt x="78879" y="0"/>
                </a:moveTo>
                <a:lnTo>
                  <a:pt x="3073502" y="0"/>
                </a:lnTo>
                <a:cubicBezTo>
                  <a:pt x="3117066" y="0"/>
                  <a:pt x="3152381" y="35315"/>
                  <a:pt x="3152381" y="78879"/>
                </a:cubicBezTo>
                <a:lnTo>
                  <a:pt x="3152381" y="1899030"/>
                </a:lnTo>
                <a:cubicBezTo>
                  <a:pt x="3152381" y="1942594"/>
                  <a:pt x="3117066" y="1977909"/>
                  <a:pt x="3073502" y="1977909"/>
                </a:cubicBezTo>
                <a:lnTo>
                  <a:pt x="78879" y="1977909"/>
                </a:lnTo>
                <a:cubicBezTo>
                  <a:pt x="35315" y="1977909"/>
                  <a:pt x="0" y="1942594"/>
                  <a:pt x="0" y="1899030"/>
                </a:cubicBezTo>
                <a:lnTo>
                  <a:pt x="0" y="78879"/>
                </a:lnTo>
                <a:cubicBezTo>
                  <a:pt x="0" y="35315"/>
                  <a:pt x="35315" y="0"/>
                  <a:pt x="78879"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0" name="图片占位符 9">
            <a:extLst>
              <a:ext uri="{FF2B5EF4-FFF2-40B4-BE49-F238E27FC236}">
                <a16:creationId xmlns:a16="http://schemas.microsoft.com/office/drawing/2014/main" id="{A599EE02-986F-4016-AEC3-ABBD67BC49E7}"/>
              </a:ext>
            </a:extLst>
          </p:cNvPr>
          <p:cNvSpPr>
            <a:spLocks noGrp="1"/>
          </p:cNvSpPr>
          <p:nvPr>
            <p:ph type="pic" sz="quarter" idx="11"/>
          </p:nvPr>
        </p:nvSpPr>
        <p:spPr>
          <a:xfrm>
            <a:off x="722510" y="1574800"/>
            <a:ext cx="3152381" cy="1977909"/>
          </a:xfrm>
          <a:custGeom>
            <a:avLst/>
            <a:gdLst>
              <a:gd name="connsiteX0" fmla="*/ 78879 w 3152381"/>
              <a:gd name="connsiteY0" fmla="*/ 0 h 1977909"/>
              <a:gd name="connsiteX1" fmla="*/ 3073502 w 3152381"/>
              <a:gd name="connsiteY1" fmla="*/ 0 h 1977909"/>
              <a:gd name="connsiteX2" fmla="*/ 3152381 w 3152381"/>
              <a:gd name="connsiteY2" fmla="*/ 78879 h 1977909"/>
              <a:gd name="connsiteX3" fmla="*/ 3152381 w 3152381"/>
              <a:gd name="connsiteY3" fmla="*/ 1899030 h 1977909"/>
              <a:gd name="connsiteX4" fmla="*/ 3073502 w 3152381"/>
              <a:gd name="connsiteY4" fmla="*/ 1977909 h 1977909"/>
              <a:gd name="connsiteX5" fmla="*/ 78879 w 3152381"/>
              <a:gd name="connsiteY5" fmla="*/ 1977909 h 1977909"/>
              <a:gd name="connsiteX6" fmla="*/ 0 w 3152381"/>
              <a:gd name="connsiteY6" fmla="*/ 1899030 h 1977909"/>
              <a:gd name="connsiteX7" fmla="*/ 0 w 3152381"/>
              <a:gd name="connsiteY7" fmla="*/ 78879 h 1977909"/>
              <a:gd name="connsiteX8" fmla="*/ 78879 w 3152381"/>
              <a:gd name="connsiteY8" fmla="*/ 0 h 197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381" h="1977909">
                <a:moveTo>
                  <a:pt x="78879" y="0"/>
                </a:moveTo>
                <a:lnTo>
                  <a:pt x="3073502" y="0"/>
                </a:lnTo>
                <a:cubicBezTo>
                  <a:pt x="3117066" y="0"/>
                  <a:pt x="3152381" y="35315"/>
                  <a:pt x="3152381" y="78879"/>
                </a:cubicBezTo>
                <a:lnTo>
                  <a:pt x="3152381" y="1899030"/>
                </a:lnTo>
                <a:cubicBezTo>
                  <a:pt x="3152381" y="1942594"/>
                  <a:pt x="3117066" y="1977909"/>
                  <a:pt x="3073502" y="1977909"/>
                </a:cubicBezTo>
                <a:lnTo>
                  <a:pt x="78879" y="1977909"/>
                </a:lnTo>
                <a:cubicBezTo>
                  <a:pt x="35315" y="1977909"/>
                  <a:pt x="0" y="1942594"/>
                  <a:pt x="0" y="1899030"/>
                </a:cubicBezTo>
                <a:lnTo>
                  <a:pt x="0" y="78879"/>
                </a:lnTo>
                <a:cubicBezTo>
                  <a:pt x="0" y="35315"/>
                  <a:pt x="35315" y="0"/>
                  <a:pt x="78879"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8" name="直接连接符 7">
            <a:extLst>
              <a:ext uri="{FF2B5EF4-FFF2-40B4-BE49-F238E27FC236}">
                <a16:creationId xmlns:a16="http://schemas.microsoft.com/office/drawing/2014/main" id="{2EFCD2DA-B309-49E6-BD32-01A6749ACB16}"/>
              </a:ext>
            </a:extLst>
          </p:cNvPr>
          <p:cNvCxnSpPr>
            <a:cxnSpLocks/>
          </p:cNvCxnSpPr>
          <p:nvPr userDrawn="1"/>
        </p:nvCxnSpPr>
        <p:spPr>
          <a:xfrm flipH="1">
            <a:off x="640080" y="806220"/>
            <a:ext cx="3931701" cy="0"/>
          </a:xfrm>
          <a:prstGeom prst="line">
            <a:avLst/>
          </a:prstGeom>
          <a:ln>
            <a:gradFill flip="none" rotWithShape="1">
              <a:gsLst>
                <a:gs pos="0">
                  <a:schemeClr val="accent2">
                    <a:alpha val="0"/>
                  </a:schemeClr>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5" name="文本占位符 11">
            <a:extLst>
              <a:ext uri="{FF2B5EF4-FFF2-40B4-BE49-F238E27FC236}">
                <a16:creationId xmlns:a16="http://schemas.microsoft.com/office/drawing/2014/main" id="{A4B62829-E792-47CE-BED3-4A96046FE555}"/>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af-ZA" altLang="zh-CN" sz="3200" b="1"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cxnSp>
        <p:nvCxnSpPr>
          <p:cNvPr id="16" name="直接连接符 15">
            <a:extLst>
              <a:ext uri="{FF2B5EF4-FFF2-40B4-BE49-F238E27FC236}">
                <a16:creationId xmlns:a16="http://schemas.microsoft.com/office/drawing/2014/main" id="{3EE343F7-8260-4E73-9B55-FD89F1A75E45}"/>
              </a:ext>
            </a:extLst>
          </p:cNvPr>
          <p:cNvCxnSpPr>
            <a:cxnSpLocks/>
          </p:cNvCxnSpPr>
          <p:nvPr userDrawn="1"/>
        </p:nvCxnSpPr>
        <p:spPr>
          <a:xfrm flipH="1">
            <a:off x="7620000" y="806220"/>
            <a:ext cx="3931701" cy="0"/>
          </a:xfrm>
          <a:prstGeom prst="line">
            <a:avLst/>
          </a:prstGeom>
          <a:ln>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61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5">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3F97C1A4-51E1-4517-9E00-0A0F0D20E58A}"/>
              </a:ext>
            </a:extLst>
          </p:cNvPr>
          <p:cNvSpPr>
            <a:spLocks noGrp="1"/>
          </p:cNvSpPr>
          <p:nvPr>
            <p:ph type="pic" sz="quarter" idx="12"/>
          </p:nvPr>
        </p:nvSpPr>
        <p:spPr>
          <a:xfrm>
            <a:off x="4492005" y="4474143"/>
            <a:ext cx="827774" cy="827774"/>
          </a:xfrm>
          <a:custGeom>
            <a:avLst/>
            <a:gdLst>
              <a:gd name="connsiteX0" fmla="*/ 413887 w 827774"/>
              <a:gd name="connsiteY0" fmla="*/ 0 h 827774"/>
              <a:gd name="connsiteX1" fmla="*/ 827774 w 827774"/>
              <a:gd name="connsiteY1" fmla="*/ 413887 h 827774"/>
              <a:gd name="connsiteX2" fmla="*/ 413887 w 827774"/>
              <a:gd name="connsiteY2" fmla="*/ 827774 h 827774"/>
              <a:gd name="connsiteX3" fmla="*/ 0 w 827774"/>
              <a:gd name="connsiteY3" fmla="*/ 413887 h 827774"/>
              <a:gd name="connsiteX4" fmla="*/ 413887 w 827774"/>
              <a:gd name="connsiteY4" fmla="*/ 0 h 82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74" h="827774">
                <a:moveTo>
                  <a:pt x="413887" y="0"/>
                </a:moveTo>
                <a:cubicBezTo>
                  <a:pt x="642470" y="0"/>
                  <a:pt x="827774" y="185304"/>
                  <a:pt x="827774" y="413887"/>
                </a:cubicBezTo>
                <a:cubicBezTo>
                  <a:pt x="827774" y="642470"/>
                  <a:pt x="642470" y="827774"/>
                  <a:pt x="413887" y="827774"/>
                </a:cubicBezTo>
                <a:cubicBezTo>
                  <a:pt x="185304" y="827774"/>
                  <a:pt x="0" y="642470"/>
                  <a:pt x="0" y="413887"/>
                </a:cubicBezTo>
                <a:cubicBezTo>
                  <a:pt x="0" y="185304"/>
                  <a:pt x="185304" y="0"/>
                  <a:pt x="413887"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4A8A90EB-6D0E-4405-A720-37C0AE58679A}"/>
              </a:ext>
            </a:extLst>
          </p:cNvPr>
          <p:cNvSpPr>
            <a:spLocks noGrp="1"/>
          </p:cNvSpPr>
          <p:nvPr>
            <p:ph type="pic" sz="quarter" idx="13"/>
          </p:nvPr>
        </p:nvSpPr>
        <p:spPr>
          <a:xfrm>
            <a:off x="8219883" y="4474143"/>
            <a:ext cx="827774" cy="827774"/>
          </a:xfrm>
          <a:custGeom>
            <a:avLst/>
            <a:gdLst>
              <a:gd name="connsiteX0" fmla="*/ 413887 w 827774"/>
              <a:gd name="connsiteY0" fmla="*/ 0 h 827774"/>
              <a:gd name="connsiteX1" fmla="*/ 827774 w 827774"/>
              <a:gd name="connsiteY1" fmla="*/ 413887 h 827774"/>
              <a:gd name="connsiteX2" fmla="*/ 413887 w 827774"/>
              <a:gd name="connsiteY2" fmla="*/ 827774 h 827774"/>
              <a:gd name="connsiteX3" fmla="*/ 0 w 827774"/>
              <a:gd name="connsiteY3" fmla="*/ 413887 h 827774"/>
              <a:gd name="connsiteX4" fmla="*/ 413887 w 827774"/>
              <a:gd name="connsiteY4" fmla="*/ 0 h 82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74" h="827774">
                <a:moveTo>
                  <a:pt x="413887" y="0"/>
                </a:moveTo>
                <a:cubicBezTo>
                  <a:pt x="642470" y="0"/>
                  <a:pt x="827774" y="185304"/>
                  <a:pt x="827774" y="413887"/>
                </a:cubicBezTo>
                <a:cubicBezTo>
                  <a:pt x="827774" y="642470"/>
                  <a:pt x="642470" y="827774"/>
                  <a:pt x="413887" y="827774"/>
                </a:cubicBezTo>
                <a:cubicBezTo>
                  <a:pt x="185304" y="827774"/>
                  <a:pt x="0" y="642470"/>
                  <a:pt x="0" y="413887"/>
                </a:cubicBezTo>
                <a:cubicBezTo>
                  <a:pt x="0" y="185304"/>
                  <a:pt x="185304" y="0"/>
                  <a:pt x="413887"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0" name="图片占位符 9">
            <a:extLst>
              <a:ext uri="{FF2B5EF4-FFF2-40B4-BE49-F238E27FC236}">
                <a16:creationId xmlns:a16="http://schemas.microsoft.com/office/drawing/2014/main" id="{7C5621C0-F005-4A65-83CB-CC1E2BAF4BC2}"/>
              </a:ext>
            </a:extLst>
          </p:cNvPr>
          <p:cNvSpPr>
            <a:spLocks noGrp="1"/>
          </p:cNvSpPr>
          <p:nvPr>
            <p:ph type="pic" sz="quarter" idx="11"/>
          </p:nvPr>
        </p:nvSpPr>
        <p:spPr>
          <a:xfrm>
            <a:off x="764127" y="4474143"/>
            <a:ext cx="827774" cy="827774"/>
          </a:xfrm>
          <a:custGeom>
            <a:avLst/>
            <a:gdLst>
              <a:gd name="connsiteX0" fmla="*/ 413887 w 827774"/>
              <a:gd name="connsiteY0" fmla="*/ 0 h 827774"/>
              <a:gd name="connsiteX1" fmla="*/ 827774 w 827774"/>
              <a:gd name="connsiteY1" fmla="*/ 413887 h 827774"/>
              <a:gd name="connsiteX2" fmla="*/ 413887 w 827774"/>
              <a:gd name="connsiteY2" fmla="*/ 827774 h 827774"/>
              <a:gd name="connsiteX3" fmla="*/ 0 w 827774"/>
              <a:gd name="connsiteY3" fmla="*/ 413887 h 827774"/>
              <a:gd name="connsiteX4" fmla="*/ 413887 w 827774"/>
              <a:gd name="connsiteY4" fmla="*/ 0 h 82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74" h="827774">
                <a:moveTo>
                  <a:pt x="413887" y="0"/>
                </a:moveTo>
                <a:cubicBezTo>
                  <a:pt x="642470" y="0"/>
                  <a:pt x="827774" y="185304"/>
                  <a:pt x="827774" y="413887"/>
                </a:cubicBezTo>
                <a:cubicBezTo>
                  <a:pt x="827774" y="642470"/>
                  <a:pt x="642470" y="827774"/>
                  <a:pt x="413887" y="827774"/>
                </a:cubicBezTo>
                <a:cubicBezTo>
                  <a:pt x="185304" y="827774"/>
                  <a:pt x="0" y="642470"/>
                  <a:pt x="0" y="413887"/>
                </a:cubicBezTo>
                <a:cubicBezTo>
                  <a:pt x="0" y="185304"/>
                  <a:pt x="185304" y="0"/>
                  <a:pt x="413887" y="0"/>
                </a:cubicBezTo>
                <a:close/>
              </a:path>
            </a:pathLst>
          </a:custGeom>
          <a:no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8" name="直接连接符 7">
            <a:extLst>
              <a:ext uri="{FF2B5EF4-FFF2-40B4-BE49-F238E27FC236}">
                <a16:creationId xmlns:a16="http://schemas.microsoft.com/office/drawing/2014/main" id="{3F5D1423-64C1-4E99-8F94-C0A6E435F5F0}"/>
              </a:ext>
            </a:extLst>
          </p:cNvPr>
          <p:cNvCxnSpPr>
            <a:cxnSpLocks/>
          </p:cNvCxnSpPr>
          <p:nvPr userDrawn="1"/>
        </p:nvCxnSpPr>
        <p:spPr>
          <a:xfrm flipH="1">
            <a:off x="640080" y="806220"/>
            <a:ext cx="3931701" cy="0"/>
          </a:xfrm>
          <a:prstGeom prst="line">
            <a:avLst/>
          </a:prstGeom>
          <a:ln>
            <a:gradFill flip="none" rotWithShape="1">
              <a:gsLst>
                <a:gs pos="0">
                  <a:schemeClr val="accent2">
                    <a:alpha val="0"/>
                  </a:schemeClr>
                </a:gs>
                <a:gs pos="100000">
                  <a:schemeClr val="accent2"/>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5" name="文本占位符 11">
            <a:extLst>
              <a:ext uri="{FF2B5EF4-FFF2-40B4-BE49-F238E27FC236}">
                <a16:creationId xmlns:a16="http://schemas.microsoft.com/office/drawing/2014/main" id="{9848FAAE-E8D3-48D5-B780-FBC0539311A6}"/>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af-ZA" altLang="zh-CN" sz="3200" b="1" i="0" u="none" strike="noStrike" kern="1200" cap="none" spc="0" normalizeH="0" baseline="0" noProof="0">
                <a:ln>
                  <a:noFill/>
                </a:ln>
                <a:solidFill>
                  <a:schemeClr val="accent3"/>
                </a:solidFill>
                <a:effectLst/>
                <a:uLnTx/>
                <a:uFillTx/>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0E2158"/>
                </a:solidFill>
                <a:effectLst/>
                <a:uLnTx/>
                <a:uFillTx/>
                <a:latin typeface="微软雅黑" panose="020B0503020204020204" pitchFamily="34" charset="-122"/>
                <a:ea typeface="微软雅黑" panose="020B0503020204020204" pitchFamily="34" charset="-122"/>
                <a:cs typeface="+mn-cs"/>
              </a:rPr>
              <a:t>TITLE HERE</a:t>
            </a:r>
          </a:p>
        </p:txBody>
      </p:sp>
      <p:cxnSp>
        <p:nvCxnSpPr>
          <p:cNvPr id="16" name="直接连接符 15">
            <a:extLst>
              <a:ext uri="{FF2B5EF4-FFF2-40B4-BE49-F238E27FC236}">
                <a16:creationId xmlns:a16="http://schemas.microsoft.com/office/drawing/2014/main" id="{AF043732-5661-48C9-8AAB-9CF6365F5C1F}"/>
              </a:ext>
            </a:extLst>
          </p:cNvPr>
          <p:cNvCxnSpPr>
            <a:cxnSpLocks/>
          </p:cNvCxnSpPr>
          <p:nvPr userDrawn="1"/>
        </p:nvCxnSpPr>
        <p:spPr>
          <a:xfrm flipH="1">
            <a:off x="7620000" y="806220"/>
            <a:ext cx="3931701" cy="0"/>
          </a:xfrm>
          <a:prstGeom prst="line">
            <a:avLst/>
          </a:prstGeom>
          <a:ln>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880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E3EE46E-3CB2-4DA6-8402-B17C38459E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D4509DD-1CB4-4536-BA07-26606BCCB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DF2546-CDD6-4219-8CD5-8C7DBEF363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70043-97CA-4A80-B5ED-5A3FD635E947}" type="datetimeFigureOut">
              <a:rPr lang="zh-CN" altLang="en-US" smtClean="0"/>
              <a:t>2021/11/9</a:t>
            </a:fld>
            <a:endParaRPr lang="zh-CN" altLang="en-US"/>
          </a:p>
        </p:txBody>
      </p:sp>
      <p:sp>
        <p:nvSpPr>
          <p:cNvPr id="5" name="页脚占位符 4">
            <a:extLst>
              <a:ext uri="{FF2B5EF4-FFF2-40B4-BE49-F238E27FC236}">
                <a16:creationId xmlns:a16="http://schemas.microsoft.com/office/drawing/2014/main" id="{3A806C1C-4E07-40A7-8498-86197E7EF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8F9823B-19CC-42B7-91F9-27F8ED4CF5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ABB7D-13DF-48DD-85D6-3C10580FCBE2}" type="slidenum">
              <a:rPr lang="zh-CN" altLang="en-US" smtClean="0"/>
              <a:t>‹#›</a:t>
            </a:fld>
            <a:endParaRPr lang="zh-CN" altLang="en-US"/>
          </a:p>
        </p:txBody>
      </p:sp>
    </p:spTree>
    <p:extLst>
      <p:ext uri="{BB962C8B-B14F-4D97-AF65-F5344CB8AC3E}">
        <p14:creationId xmlns:p14="http://schemas.microsoft.com/office/powerpoint/2010/main" val="16043554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8" r:id="rId3"/>
    <p:sldLayoutId id="2147483700" r:id="rId4"/>
    <p:sldLayoutId id="2147483701" r:id="rId5"/>
    <p:sldLayoutId id="2147483702" r:id="rId6"/>
    <p:sldLayoutId id="2147483703" r:id="rId7"/>
    <p:sldLayoutId id="2147483704" r:id="rId8"/>
    <p:sldLayoutId id="2147483705" r:id="rId9"/>
    <p:sldLayoutId id="2147483709"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27307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514AA382-294A-491F-A20F-D8125F836480}"/>
              </a:ext>
            </a:extLst>
          </p:cNvPr>
          <p:cNvSpPr>
            <a:spLocks noGrp="1"/>
          </p:cNvSpPr>
          <p:nvPr>
            <p:ph type="body" sz="quarter" idx="10"/>
          </p:nvPr>
        </p:nvSpPr>
        <p:spPr/>
        <p:txBody>
          <a:bodyPr/>
          <a:lstStyle/>
          <a:p>
            <a:r>
              <a:rPr lang="en-US" altLang="zh-CN" dirty="0"/>
              <a:t>BallGame</a:t>
            </a:r>
            <a:endParaRPr lang="zh-CN" altLang="en-US" dirty="0"/>
          </a:p>
        </p:txBody>
      </p:sp>
      <p:sp>
        <p:nvSpPr>
          <p:cNvPr id="15" name="文本占位符 14">
            <a:extLst>
              <a:ext uri="{FF2B5EF4-FFF2-40B4-BE49-F238E27FC236}">
                <a16:creationId xmlns:a16="http://schemas.microsoft.com/office/drawing/2014/main" id="{59E55DB6-2239-4360-AB30-1FC09FF3F4D8}"/>
              </a:ext>
            </a:extLst>
          </p:cNvPr>
          <p:cNvSpPr>
            <a:spLocks noGrp="1"/>
          </p:cNvSpPr>
          <p:nvPr>
            <p:ph type="body" sz="quarter" idx="11"/>
          </p:nvPr>
        </p:nvSpPr>
        <p:spPr/>
        <p:txBody>
          <a:bodyPr>
            <a:noAutofit/>
          </a:bodyPr>
          <a:lstStyle/>
          <a:p>
            <a:pPr>
              <a:lnSpc>
                <a:spcPct val="150000"/>
              </a:lnSpc>
            </a:pPr>
            <a:r>
              <a:rPr lang="zh-CN" altLang="en-US" sz="2000" dirty="0"/>
              <a:t>晋硕、姜苏庭、廖梦恬、周华丽、钟桔爱、沈之雯</a:t>
            </a:r>
            <a:endParaRPr lang="en-US" altLang="zh-CN" sz="2000" dirty="0"/>
          </a:p>
        </p:txBody>
      </p:sp>
      <p:sp>
        <p:nvSpPr>
          <p:cNvPr id="17" name="文本占位符 16">
            <a:extLst>
              <a:ext uri="{FF2B5EF4-FFF2-40B4-BE49-F238E27FC236}">
                <a16:creationId xmlns:a16="http://schemas.microsoft.com/office/drawing/2014/main" id="{DFECCB71-E4F7-4D6F-9ED1-2FD1B2A83FDF}"/>
              </a:ext>
            </a:extLst>
          </p:cNvPr>
          <p:cNvSpPr>
            <a:spLocks noGrp="1"/>
          </p:cNvSpPr>
          <p:nvPr>
            <p:ph type="body" sz="quarter" idx="12"/>
          </p:nvPr>
        </p:nvSpPr>
        <p:spPr/>
        <p:txBody>
          <a:bodyPr>
            <a:normAutofit/>
          </a:bodyPr>
          <a:lstStyle/>
          <a:p>
            <a:r>
              <a:rPr lang="zh-CN" altLang="en-US" dirty="0"/>
              <a:t>汇报人：晋硕</a:t>
            </a:r>
            <a:endParaRPr lang="af-ZA" altLang="zh-CN" dirty="0"/>
          </a:p>
        </p:txBody>
      </p:sp>
    </p:spTree>
    <p:extLst>
      <p:ext uri="{BB962C8B-B14F-4D97-AF65-F5344CB8AC3E}">
        <p14:creationId xmlns:p14="http://schemas.microsoft.com/office/powerpoint/2010/main" val="1116041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p:txBody>
          <a:bodyPr/>
          <a:lstStyle/>
          <a:p>
            <a:r>
              <a:rPr lang="zh-CN" altLang="en-US" dirty="0"/>
              <a:t>游戏阶段</a:t>
            </a:r>
            <a:r>
              <a:rPr lang="en-US" altLang="zh-CN" dirty="0"/>
              <a:t>Ⅱ</a:t>
            </a:r>
            <a:endParaRPr lang="af-ZA" altLang="zh-CN" dirty="0"/>
          </a:p>
        </p:txBody>
      </p:sp>
      <p:sp>
        <p:nvSpPr>
          <p:cNvPr id="5" name="矩形 4">
            <a:extLst>
              <a:ext uri="{FF2B5EF4-FFF2-40B4-BE49-F238E27FC236}">
                <a16:creationId xmlns:a16="http://schemas.microsoft.com/office/drawing/2014/main" id="{A3754D0D-B490-48EF-8187-722C5E369269}"/>
              </a:ext>
            </a:extLst>
          </p:cNvPr>
          <p:cNvSpPr/>
          <p:nvPr/>
        </p:nvSpPr>
        <p:spPr>
          <a:xfrm>
            <a:off x="7284720" y="1310925"/>
            <a:ext cx="4404360" cy="4613442"/>
          </a:xfrm>
          <a:prstGeom prst="rect">
            <a:avLst/>
          </a:prstGeom>
        </p:spPr>
        <p:txBody>
          <a:bodyPr wrap="square">
            <a:spAutoFit/>
          </a:bodyPr>
          <a:lstStyle/>
          <a:p>
            <a:pPr>
              <a:lnSpc>
                <a:spcPct val="150000"/>
              </a:lnSpc>
            </a:pPr>
            <a:r>
              <a:rPr lang="zh-CN" altLang="en-US" dirty="0"/>
              <a:t>本阶段开始时，主角处于合体状态，</a:t>
            </a:r>
            <a:r>
              <a:rPr lang="en-US" altLang="zh-CN" dirty="0"/>
              <a:t> boss</a:t>
            </a:r>
            <a:r>
              <a:rPr lang="zh-CN" altLang="en-US" dirty="0"/>
              <a:t>（大黑球）出现，但是合体后的主角体积依然小于</a:t>
            </a:r>
            <a:r>
              <a:rPr lang="en-US" altLang="zh-CN" dirty="0"/>
              <a:t>boss</a:t>
            </a:r>
            <a:r>
              <a:rPr lang="zh-CN" altLang="en-US" dirty="0"/>
              <a:t>。地图上会随机出现道具（主角加速和主角冷却时间归零），主角移动碰到道具，就会即时的获得道具的功能。如果非合体的主角碰到</a:t>
            </a:r>
            <a:r>
              <a:rPr lang="en-US" altLang="zh-CN" dirty="0"/>
              <a:t>boss</a:t>
            </a:r>
            <a:r>
              <a:rPr lang="zh-CN" altLang="en-US" dirty="0"/>
              <a:t>就会死亡，游戏失败。如果合体的主角碰到</a:t>
            </a:r>
            <a:r>
              <a:rPr lang="en-US" altLang="zh-CN" dirty="0"/>
              <a:t>boss</a:t>
            </a:r>
            <a:r>
              <a:rPr lang="zh-CN" altLang="en-US" dirty="0"/>
              <a:t>，主角会立刻解体，解体后的小红球会部分变成小黑球，小红球数量减少。当主角碰撞小灰球使得小红球数量增多且合体后的主角体积大于</a:t>
            </a:r>
            <a:r>
              <a:rPr lang="en-US" altLang="zh-CN" dirty="0"/>
              <a:t>boss</a:t>
            </a:r>
            <a:r>
              <a:rPr lang="zh-CN" altLang="en-US" dirty="0"/>
              <a:t>时进入第三阶段。</a:t>
            </a:r>
          </a:p>
        </p:txBody>
      </p:sp>
      <p:pic>
        <p:nvPicPr>
          <p:cNvPr id="4" name="图片 3">
            <a:extLst>
              <a:ext uri="{FF2B5EF4-FFF2-40B4-BE49-F238E27FC236}">
                <a16:creationId xmlns:a16="http://schemas.microsoft.com/office/drawing/2014/main" id="{2F4D011C-E0EE-4610-8A3A-6DDD7E84A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87" y="1310925"/>
            <a:ext cx="6161905" cy="4571429"/>
          </a:xfrm>
          <a:prstGeom prst="rect">
            <a:avLst/>
          </a:prstGeom>
        </p:spPr>
      </p:pic>
    </p:spTree>
    <p:extLst>
      <p:ext uri="{BB962C8B-B14F-4D97-AF65-F5344CB8AC3E}">
        <p14:creationId xmlns:p14="http://schemas.microsoft.com/office/powerpoint/2010/main" val="419599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p:txBody>
          <a:bodyPr/>
          <a:lstStyle/>
          <a:p>
            <a:r>
              <a:rPr lang="zh-CN" altLang="en-US" dirty="0"/>
              <a:t>游戏阶段</a:t>
            </a:r>
            <a:r>
              <a:rPr lang="en-US" altLang="zh-CN" dirty="0"/>
              <a:t>Ⅲ</a:t>
            </a:r>
            <a:endParaRPr lang="af-ZA" altLang="zh-CN" dirty="0"/>
          </a:p>
        </p:txBody>
      </p:sp>
      <p:sp>
        <p:nvSpPr>
          <p:cNvPr id="5" name="矩形 4">
            <a:extLst>
              <a:ext uri="{FF2B5EF4-FFF2-40B4-BE49-F238E27FC236}">
                <a16:creationId xmlns:a16="http://schemas.microsoft.com/office/drawing/2014/main" id="{A3754D0D-B490-48EF-8187-722C5E369269}"/>
              </a:ext>
            </a:extLst>
          </p:cNvPr>
          <p:cNvSpPr/>
          <p:nvPr/>
        </p:nvSpPr>
        <p:spPr>
          <a:xfrm>
            <a:off x="7193280" y="1979737"/>
            <a:ext cx="4404360" cy="2535951"/>
          </a:xfrm>
          <a:prstGeom prst="rect">
            <a:avLst/>
          </a:prstGeom>
        </p:spPr>
        <p:txBody>
          <a:bodyPr wrap="square">
            <a:spAutoFit/>
          </a:bodyPr>
          <a:lstStyle/>
          <a:p>
            <a:pPr>
              <a:lnSpc>
                <a:spcPct val="150000"/>
              </a:lnSpc>
            </a:pPr>
            <a:r>
              <a:rPr lang="zh-CN" altLang="en-US" dirty="0"/>
              <a:t>本阶段，合体状态的主角体积大于</a:t>
            </a:r>
            <a:r>
              <a:rPr lang="en-US" altLang="zh-CN" dirty="0"/>
              <a:t>boss</a:t>
            </a:r>
            <a:r>
              <a:rPr lang="zh-CN" altLang="en-US" dirty="0"/>
              <a:t>的体积，主角可以直接碰撞</a:t>
            </a:r>
            <a:r>
              <a:rPr lang="en-US" altLang="zh-CN" dirty="0"/>
              <a:t>boss</a:t>
            </a:r>
            <a:r>
              <a:rPr lang="zh-CN" altLang="en-US" dirty="0"/>
              <a:t>，而且每碰撞一次，</a:t>
            </a:r>
            <a:r>
              <a:rPr lang="en-US" altLang="zh-CN" dirty="0"/>
              <a:t>boss</a:t>
            </a:r>
            <a:r>
              <a:rPr lang="zh-CN" altLang="en-US" dirty="0"/>
              <a:t>会失去一次生命，缩小一定体积，主角也解体。合体主角碰撞达到三次，</a:t>
            </a:r>
            <a:r>
              <a:rPr lang="en-US" altLang="zh-CN" dirty="0"/>
              <a:t>boss</a:t>
            </a:r>
            <a:r>
              <a:rPr lang="zh-CN" altLang="en-US" dirty="0"/>
              <a:t>死亡，地图上的全部球体变红，游戏胜利。</a:t>
            </a:r>
          </a:p>
        </p:txBody>
      </p:sp>
      <p:pic>
        <p:nvPicPr>
          <p:cNvPr id="4" name="图片 3">
            <a:extLst>
              <a:ext uri="{FF2B5EF4-FFF2-40B4-BE49-F238E27FC236}">
                <a16:creationId xmlns:a16="http://schemas.microsoft.com/office/drawing/2014/main" id="{216CC46A-BE71-46D7-BA47-906F8DBD5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23" y="1249480"/>
            <a:ext cx="5928874" cy="4602879"/>
          </a:xfrm>
          <a:prstGeom prst="rect">
            <a:avLst/>
          </a:prstGeom>
        </p:spPr>
      </p:pic>
    </p:spTree>
    <p:extLst>
      <p:ext uri="{BB962C8B-B14F-4D97-AF65-F5344CB8AC3E}">
        <p14:creationId xmlns:p14="http://schemas.microsoft.com/office/powerpoint/2010/main" val="416792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p:txBody>
          <a:bodyPr/>
          <a:lstStyle/>
          <a:p>
            <a:r>
              <a:rPr lang="zh-CN" altLang="en-US" dirty="0"/>
              <a:t>设计模式①</a:t>
            </a:r>
            <a:endParaRPr lang="af-ZA" altLang="zh-CN" dirty="0"/>
          </a:p>
        </p:txBody>
      </p:sp>
      <p:sp>
        <p:nvSpPr>
          <p:cNvPr id="56" name="矩形: 圆角 55">
            <a:extLst>
              <a:ext uri="{FF2B5EF4-FFF2-40B4-BE49-F238E27FC236}">
                <a16:creationId xmlns:a16="http://schemas.microsoft.com/office/drawing/2014/main" id="{071E7ACF-9C65-4E10-9DFD-4FDABD7A84A3}"/>
              </a:ext>
            </a:extLst>
          </p:cNvPr>
          <p:cNvSpPr/>
          <p:nvPr/>
        </p:nvSpPr>
        <p:spPr>
          <a:xfrm>
            <a:off x="2201472" y="1564214"/>
            <a:ext cx="3245719" cy="4287618"/>
          </a:xfrm>
          <a:prstGeom prst="roundRect">
            <a:avLst>
              <a:gd name="adj" fmla="val 7707"/>
            </a:avLst>
          </a:prstGeom>
          <a:solidFill>
            <a:schemeClr val="bg1"/>
          </a:solid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solidFill>
                <a:schemeClr val="lt1"/>
              </a:solidFill>
            </a:endParaRPr>
          </a:p>
        </p:txBody>
      </p:sp>
      <p:cxnSp>
        <p:nvCxnSpPr>
          <p:cNvPr id="76" name="直接连接符 75">
            <a:extLst>
              <a:ext uri="{FF2B5EF4-FFF2-40B4-BE49-F238E27FC236}">
                <a16:creationId xmlns:a16="http://schemas.microsoft.com/office/drawing/2014/main" id="{2980F2A0-EAF6-4E6F-B8F3-CCF722D34F18}"/>
              </a:ext>
            </a:extLst>
          </p:cNvPr>
          <p:cNvCxnSpPr/>
          <p:nvPr/>
        </p:nvCxnSpPr>
        <p:spPr>
          <a:xfrm>
            <a:off x="2870259" y="3202408"/>
            <a:ext cx="1908143" cy="1"/>
          </a:xfrm>
          <a:prstGeom prst="line">
            <a:avLst/>
          </a:prstGeom>
          <a:ln w="12700">
            <a:gradFill flip="none" rotWithShape="1">
              <a:gsLst>
                <a:gs pos="0">
                  <a:schemeClr val="accent2">
                    <a:alpha val="0"/>
                  </a:schemeClr>
                </a:gs>
                <a:gs pos="50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9F0C5535-40D1-45D8-AD0D-6BC9E4D8F07F}"/>
              </a:ext>
            </a:extLst>
          </p:cNvPr>
          <p:cNvGrpSpPr/>
          <p:nvPr/>
        </p:nvGrpSpPr>
        <p:grpSpPr>
          <a:xfrm>
            <a:off x="2300330" y="2742738"/>
            <a:ext cx="3047999" cy="2992001"/>
            <a:chOff x="1163156" y="3566103"/>
            <a:chExt cx="2261932" cy="2782685"/>
          </a:xfrm>
        </p:grpSpPr>
        <p:sp>
          <p:nvSpPr>
            <p:cNvPr id="85" name="文本框 84">
              <a:extLst>
                <a:ext uri="{FF2B5EF4-FFF2-40B4-BE49-F238E27FC236}">
                  <a16:creationId xmlns:a16="http://schemas.microsoft.com/office/drawing/2014/main" id="{B8CC82C5-37E4-4CE9-AC0F-E5490B55590C}"/>
                </a:ext>
              </a:extLst>
            </p:cNvPr>
            <p:cNvSpPr txBox="1"/>
            <p:nvPr/>
          </p:nvSpPr>
          <p:spPr>
            <a:xfrm>
              <a:off x="1240716" y="3566103"/>
              <a:ext cx="2106815" cy="317285"/>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单例模式</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7CDC10CA-2F61-42DC-A657-C5AFC8B08F43}"/>
                </a:ext>
              </a:extLst>
            </p:cNvPr>
            <p:cNvSpPr txBox="1"/>
            <p:nvPr/>
          </p:nvSpPr>
          <p:spPr>
            <a:xfrm>
              <a:off x="1163156" y="4133486"/>
              <a:ext cx="2261932" cy="2215302"/>
            </a:xfrm>
            <a:prstGeom prst="rect">
              <a:avLst/>
            </a:prstGeom>
            <a:noFill/>
          </p:spPr>
          <p:txBody>
            <a:bodyPr wrap="square"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项目中，只有一个</a:t>
              </a:r>
              <a:r>
                <a:rPr lang="en-US" altLang="zh-CN" dirty="0" err="1">
                  <a:solidFill>
                    <a:schemeClr val="tx2"/>
                  </a:solidFill>
                  <a:latin typeface="微软雅黑" panose="020B0503020204020204" pitchFamily="34" charset="-122"/>
                  <a:ea typeface="微软雅黑" panose="020B0503020204020204" pitchFamily="34" charset="-122"/>
                </a:rPr>
                <a:t>GameManager</a:t>
              </a:r>
              <a:r>
                <a:rPr lang="zh-CN" altLang="en-US" dirty="0">
                  <a:solidFill>
                    <a:schemeClr val="tx2"/>
                  </a:solidFill>
                  <a:latin typeface="微软雅黑" panose="020B0503020204020204" pitchFamily="34" charset="-122"/>
                  <a:ea typeface="微软雅黑" panose="020B0503020204020204" pitchFamily="34" charset="-122"/>
                </a:rPr>
                <a:t>对象，作为组件挂在空物体</a:t>
              </a:r>
              <a:r>
                <a:rPr lang="en-US" altLang="zh-CN" dirty="0">
                  <a:solidFill>
                    <a:schemeClr val="tx2"/>
                  </a:solidFill>
                  <a:latin typeface="微软雅黑" panose="020B0503020204020204" pitchFamily="34" charset="-122"/>
                  <a:ea typeface="微软雅黑" panose="020B0503020204020204" pitchFamily="34" charset="-122"/>
                </a:rPr>
                <a:t>Manager</a:t>
              </a:r>
              <a:r>
                <a:rPr lang="zh-CN" altLang="en-US" dirty="0">
                  <a:solidFill>
                    <a:schemeClr val="tx2"/>
                  </a:solidFill>
                  <a:latin typeface="微软雅黑" panose="020B0503020204020204" pitchFamily="34" charset="-122"/>
                  <a:ea typeface="微软雅黑" panose="020B0503020204020204" pitchFamily="34" charset="-122"/>
                </a:rPr>
                <a:t>上，用于管理游戏的整体进程，控制每种实例的数量，调用</a:t>
              </a:r>
              <a:r>
                <a:rPr lang="en-US" altLang="zh-CN" dirty="0" err="1">
                  <a:solidFill>
                    <a:schemeClr val="tx2"/>
                  </a:solidFill>
                  <a:latin typeface="微软雅黑" panose="020B0503020204020204" pitchFamily="34" charset="-122"/>
                  <a:ea typeface="微软雅黑" panose="020B0503020204020204" pitchFamily="34" charset="-122"/>
                </a:rPr>
                <a:t>UIManager</a:t>
              </a:r>
              <a:r>
                <a:rPr lang="zh-CN" altLang="en-US" dirty="0">
                  <a:solidFill>
                    <a:schemeClr val="tx2"/>
                  </a:solidFill>
                  <a:latin typeface="微软雅黑" panose="020B0503020204020204" pitchFamily="34" charset="-122"/>
                  <a:ea typeface="微软雅黑" panose="020B0503020204020204" pitchFamily="34" charset="-122"/>
                </a:rPr>
                <a:t>的函数更改</a:t>
              </a:r>
              <a:r>
                <a:rPr lang="en-US" altLang="zh-CN" dirty="0">
                  <a:solidFill>
                    <a:schemeClr val="tx2"/>
                  </a:solidFill>
                  <a:latin typeface="微软雅黑" panose="020B0503020204020204" pitchFamily="34" charset="-122"/>
                  <a:ea typeface="微软雅黑" panose="020B0503020204020204" pitchFamily="34" charset="-122"/>
                </a:rPr>
                <a:t>UI</a:t>
              </a:r>
            </a:p>
            <a:p>
              <a:pPr algn="ctr">
                <a:lnSpc>
                  <a:spcPct val="130000"/>
                </a:lnSpc>
              </a:pPr>
              <a:endParaRPr lang="en-US" altLang="zh-CN" sz="1000" dirty="0">
                <a:solidFill>
                  <a:schemeClr val="tx2"/>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DAA2227C-FD70-4215-AE5E-937ADD2BA4BC}"/>
              </a:ext>
            </a:extLst>
          </p:cNvPr>
          <p:cNvGrpSpPr/>
          <p:nvPr/>
        </p:nvGrpSpPr>
        <p:grpSpPr>
          <a:xfrm>
            <a:off x="3321300" y="1850909"/>
            <a:ext cx="808348" cy="773309"/>
            <a:chOff x="7167953" y="2515192"/>
            <a:chExt cx="792274" cy="792274"/>
          </a:xfrm>
        </p:grpSpPr>
        <p:sp>
          <p:nvSpPr>
            <p:cNvPr id="33" name="椭圆 32">
              <a:extLst>
                <a:ext uri="{FF2B5EF4-FFF2-40B4-BE49-F238E27FC236}">
                  <a16:creationId xmlns:a16="http://schemas.microsoft.com/office/drawing/2014/main" id="{906616A7-77DC-40A8-9F7C-5B240C6A4C2B}"/>
                </a:ext>
              </a:extLst>
            </p:cNvPr>
            <p:cNvSpPr/>
            <p:nvPr/>
          </p:nvSpPr>
          <p:spPr>
            <a:xfrm>
              <a:off x="7167953" y="2515192"/>
              <a:ext cx="792274" cy="7922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IoT" title="Icon of five circles that all connect to a center circle">
              <a:extLst>
                <a:ext uri="{FF2B5EF4-FFF2-40B4-BE49-F238E27FC236}">
                  <a16:creationId xmlns:a16="http://schemas.microsoft.com/office/drawing/2014/main" id="{01F222BB-24F6-42A5-AE33-C136D9BBFC7E}"/>
                </a:ext>
              </a:extLst>
            </p:cNvPr>
            <p:cNvSpPr>
              <a:spLocks noChangeAspect="1" noEditPoints="1"/>
            </p:cNvSpPr>
            <p:nvPr/>
          </p:nvSpPr>
          <p:spPr bwMode="auto">
            <a:xfrm>
              <a:off x="7339451" y="2686329"/>
              <a:ext cx="449278" cy="4500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图片 6">
            <a:extLst>
              <a:ext uri="{FF2B5EF4-FFF2-40B4-BE49-F238E27FC236}">
                <a16:creationId xmlns:a16="http://schemas.microsoft.com/office/drawing/2014/main" id="{D7ABEC00-596E-4A29-8CC1-F122C7011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004" y="946208"/>
            <a:ext cx="3780524" cy="5759392"/>
          </a:xfrm>
          <a:prstGeom prst="rect">
            <a:avLst/>
          </a:prstGeom>
        </p:spPr>
      </p:pic>
    </p:spTree>
    <p:extLst>
      <p:ext uri="{BB962C8B-B14F-4D97-AF65-F5344CB8AC3E}">
        <p14:creationId xmlns:p14="http://schemas.microsoft.com/office/powerpoint/2010/main" val="341899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p:txBody>
          <a:bodyPr/>
          <a:lstStyle/>
          <a:p>
            <a:r>
              <a:rPr lang="zh-CN" altLang="en-US" dirty="0"/>
              <a:t>设计模式②</a:t>
            </a:r>
            <a:endParaRPr lang="af-ZA" altLang="zh-CN" dirty="0"/>
          </a:p>
        </p:txBody>
      </p:sp>
      <p:sp>
        <p:nvSpPr>
          <p:cNvPr id="29" name="矩形: 圆角 28">
            <a:extLst>
              <a:ext uri="{FF2B5EF4-FFF2-40B4-BE49-F238E27FC236}">
                <a16:creationId xmlns:a16="http://schemas.microsoft.com/office/drawing/2014/main" id="{658EC810-4C74-490A-AE7B-83B2EDD5F940}"/>
              </a:ext>
            </a:extLst>
          </p:cNvPr>
          <p:cNvSpPr/>
          <p:nvPr/>
        </p:nvSpPr>
        <p:spPr>
          <a:xfrm>
            <a:off x="705509" y="1675672"/>
            <a:ext cx="3569977" cy="4287618"/>
          </a:xfrm>
          <a:prstGeom prst="roundRect">
            <a:avLst>
              <a:gd name="adj" fmla="val 7707"/>
            </a:avLst>
          </a:prstGeom>
          <a:solidFill>
            <a:schemeClr val="bg1"/>
          </a:solid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cxnSp>
        <p:nvCxnSpPr>
          <p:cNvPr id="30" name="直接连接符 29">
            <a:extLst>
              <a:ext uri="{FF2B5EF4-FFF2-40B4-BE49-F238E27FC236}">
                <a16:creationId xmlns:a16="http://schemas.microsoft.com/office/drawing/2014/main" id="{1C0FD39E-E3D5-4A18-9098-13FF788C64FB}"/>
              </a:ext>
            </a:extLst>
          </p:cNvPr>
          <p:cNvCxnSpPr/>
          <p:nvPr/>
        </p:nvCxnSpPr>
        <p:spPr>
          <a:xfrm>
            <a:off x="1536424" y="3215922"/>
            <a:ext cx="1908143" cy="1"/>
          </a:xfrm>
          <a:prstGeom prst="line">
            <a:avLst/>
          </a:prstGeom>
          <a:ln w="12700">
            <a:gradFill flip="none" rotWithShape="1">
              <a:gsLst>
                <a:gs pos="0">
                  <a:schemeClr val="accent2">
                    <a:alpha val="0"/>
                  </a:schemeClr>
                </a:gs>
                <a:gs pos="50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8008E60C-5D59-486F-BC44-DFC3F3D443C8}"/>
              </a:ext>
            </a:extLst>
          </p:cNvPr>
          <p:cNvGrpSpPr/>
          <p:nvPr/>
        </p:nvGrpSpPr>
        <p:grpSpPr>
          <a:xfrm>
            <a:off x="903228" y="2815812"/>
            <a:ext cx="3245718" cy="3086031"/>
            <a:chOff x="1163159" y="3601274"/>
            <a:chExt cx="2408660" cy="2870137"/>
          </a:xfrm>
        </p:grpSpPr>
        <p:sp>
          <p:nvSpPr>
            <p:cNvPr id="32" name="文本框 31">
              <a:extLst>
                <a:ext uri="{FF2B5EF4-FFF2-40B4-BE49-F238E27FC236}">
                  <a16:creationId xmlns:a16="http://schemas.microsoft.com/office/drawing/2014/main" id="{D00C44D0-69F4-4640-8BA6-AD80228ACA5B}"/>
                </a:ext>
              </a:extLst>
            </p:cNvPr>
            <p:cNvSpPr txBox="1"/>
            <p:nvPr/>
          </p:nvSpPr>
          <p:spPr>
            <a:xfrm>
              <a:off x="1287669" y="3601274"/>
              <a:ext cx="2106815" cy="372119"/>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对象池模式</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FF246FEB-9B40-4FBC-B961-43FBDEDE903C}"/>
                </a:ext>
              </a:extLst>
            </p:cNvPr>
            <p:cNvSpPr txBox="1"/>
            <p:nvPr/>
          </p:nvSpPr>
          <p:spPr>
            <a:xfrm>
              <a:off x="1163159" y="4073811"/>
              <a:ext cx="2408660" cy="2397600"/>
            </a:xfrm>
            <a:prstGeom prst="rect">
              <a:avLst/>
            </a:prstGeom>
            <a:noFill/>
          </p:spPr>
          <p:txBody>
            <a:bodyPr wrap="square"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场景中反复出现和消失的有三种球：小红球、小灰球、小黑球，对于这三种球，类里分别有一个静态私有池，用数据结构栈来保存隐藏了的场景物体。放弃单独地分配和释放对象，从固定的池中重用对象。</a:t>
              </a:r>
              <a:endParaRPr lang="en-US" altLang="zh-CN" sz="1000" dirty="0">
                <a:solidFill>
                  <a:schemeClr val="tx2"/>
                </a:solidFill>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BB6EACA9-10FF-47CD-99B0-9CE32BE076E0}"/>
              </a:ext>
            </a:extLst>
          </p:cNvPr>
          <p:cNvGrpSpPr/>
          <p:nvPr/>
        </p:nvGrpSpPr>
        <p:grpSpPr>
          <a:xfrm>
            <a:off x="2023054" y="1934531"/>
            <a:ext cx="808348" cy="773309"/>
            <a:chOff x="7167953" y="2515192"/>
            <a:chExt cx="792274" cy="792274"/>
          </a:xfrm>
        </p:grpSpPr>
        <p:sp>
          <p:nvSpPr>
            <p:cNvPr id="37" name="椭圆 36">
              <a:extLst>
                <a:ext uri="{FF2B5EF4-FFF2-40B4-BE49-F238E27FC236}">
                  <a16:creationId xmlns:a16="http://schemas.microsoft.com/office/drawing/2014/main" id="{D0F97428-78DA-4D35-9005-704DA2192301}"/>
                </a:ext>
              </a:extLst>
            </p:cNvPr>
            <p:cNvSpPr/>
            <p:nvPr/>
          </p:nvSpPr>
          <p:spPr>
            <a:xfrm>
              <a:off x="7167953" y="2515192"/>
              <a:ext cx="792274" cy="7922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IoT" title="Icon of five circles that all connect to a center circle">
              <a:extLst>
                <a:ext uri="{FF2B5EF4-FFF2-40B4-BE49-F238E27FC236}">
                  <a16:creationId xmlns:a16="http://schemas.microsoft.com/office/drawing/2014/main" id="{3F6DBCBD-3DF8-4264-90B8-F7138CA765CE}"/>
                </a:ext>
              </a:extLst>
            </p:cNvPr>
            <p:cNvSpPr>
              <a:spLocks noChangeAspect="1" noEditPoints="1"/>
            </p:cNvSpPr>
            <p:nvPr/>
          </p:nvSpPr>
          <p:spPr bwMode="auto">
            <a:xfrm>
              <a:off x="7339451" y="2686329"/>
              <a:ext cx="449278" cy="4500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矩形 1">
            <a:extLst>
              <a:ext uri="{FF2B5EF4-FFF2-40B4-BE49-F238E27FC236}">
                <a16:creationId xmlns:a16="http://schemas.microsoft.com/office/drawing/2014/main" id="{48ECCB34-648E-4378-B764-A977777879C3}"/>
              </a:ext>
            </a:extLst>
          </p:cNvPr>
          <p:cNvSpPr/>
          <p:nvPr/>
        </p:nvSpPr>
        <p:spPr>
          <a:xfrm>
            <a:off x="4666594" y="5084925"/>
            <a:ext cx="7002987" cy="1422441"/>
          </a:xfrm>
          <a:prstGeom prst="rect">
            <a:avLst/>
          </a:prstGeom>
        </p:spPr>
        <p:txBody>
          <a:bodyPr wrap="square">
            <a:spAutoFit/>
          </a:bodyPr>
          <a:lstStyle/>
          <a:p>
            <a:pPr>
              <a:lnSpc>
                <a:spcPct val="150000"/>
              </a:lnSpc>
            </a:pPr>
            <a:r>
              <a:rPr lang="en-US" altLang="zh-CN" sz="2000" dirty="0"/>
              <a:t>(1) </a:t>
            </a:r>
            <a:r>
              <a:rPr lang="zh-CN" altLang="en-US" sz="2000" dirty="0"/>
              <a:t>球的销毁：实际为球从场景中隐藏，进入对象池（入栈）</a:t>
            </a:r>
          </a:p>
          <a:p>
            <a:pPr>
              <a:lnSpc>
                <a:spcPct val="150000"/>
              </a:lnSpc>
            </a:pPr>
            <a:r>
              <a:rPr lang="en-US" altLang="zh-CN" sz="2000" dirty="0"/>
              <a:t>(2) </a:t>
            </a:r>
            <a:r>
              <a:rPr lang="zh-CN" altLang="en-US" sz="2000" dirty="0"/>
              <a:t>球的生成：如果栈不为空，则从对象池中出栈一个物体，并将其显示在场景中，如果栈空则重新生成该物体。</a:t>
            </a:r>
            <a:endParaRPr lang="en-US" altLang="zh-CN" sz="2000" dirty="0"/>
          </a:p>
        </p:txBody>
      </p:sp>
      <p:sp>
        <p:nvSpPr>
          <p:cNvPr id="3" name="矩形 2">
            <a:extLst>
              <a:ext uri="{FF2B5EF4-FFF2-40B4-BE49-F238E27FC236}">
                <a16:creationId xmlns:a16="http://schemas.microsoft.com/office/drawing/2014/main" id="{C8439AFB-A837-4345-818C-C0D17F2D19D3}"/>
              </a:ext>
            </a:extLst>
          </p:cNvPr>
          <p:cNvSpPr/>
          <p:nvPr/>
        </p:nvSpPr>
        <p:spPr>
          <a:xfrm>
            <a:off x="4666594" y="1134700"/>
            <a:ext cx="3547766" cy="1420325"/>
          </a:xfrm>
          <a:prstGeom prst="rect">
            <a:avLst/>
          </a:prstGeom>
        </p:spPr>
        <p:txBody>
          <a:bodyPr wrap="none">
            <a:spAutoFit/>
          </a:bodyPr>
          <a:lstStyle/>
          <a:p>
            <a:pPr>
              <a:lnSpc>
                <a:spcPct val="150000"/>
              </a:lnSpc>
            </a:pPr>
            <a:r>
              <a:rPr lang="zh-CN" altLang="en-US" sz="2000" dirty="0"/>
              <a:t>以小黑球（</a:t>
            </a:r>
            <a:r>
              <a:rPr lang="en-US" altLang="zh-CN" sz="2000" dirty="0"/>
              <a:t>Enemy</a:t>
            </a:r>
            <a:r>
              <a:rPr lang="zh-CN" altLang="en-US" sz="2000" dirty="0"/>
              <a:t>类）为例：</a:t>
            </a:r>
            <a:endParaRPr lang="en-US" altLang="zh-CN" sz="2000" dirty="0"/>
          </a:p>
          <a:p>
            <a:pPr>
              <a:lnSpc>
                <a:spcPct val="150000"/>
              </a:lnSpc>
            </a:pPr>
            <a:endParaRPr lang="en-US" altLang="zh-CN" sz="2000" dirty="0"/>
          </a:p>
          <a:p>
            <a:pPr>
              <a:lnSpc>
                <a:spcPct val="150000"/>
              </a:lnSpc>
            </a:pPr>
            <a:endParaRPr lang="zh-CN" altLang="en-US" sz="2000" dirty="0"/>
          </a:p>
        </p:txBody>
      </p:sp>
      <p:pic>
        <p:nvPicPr>
          <p:cNvPr id="12" name="图片 11">
            <a:extLst>
              <a:ext uri="{FF2B5EF4-FFF2-40B4-BE49-F238E27FC236}">
                <a16:creationId xmlns:a16="http://schemas.microsoft.com/office/drawing/2014/main" id="{64D78CCC-EF9E-4D04-9487-BAAEDD9A7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94" y="1663960"/>
            <a:ext cx="6105525" cy="1314450"/>
          </a:xfrm>
          <a:prstGeom prst="rect">
            <a:avLst/>
          </a:prstGeom>
        </p:spPr>
      </p:pic>
      <p:pic>
        <p:nvPicPr>
          <p:cNvPr id="15" name="图片 14">
            <a:extLst>
              <a:ext uri="{FF2B5EF4-FFF2-40B4-BE49-F238E27FC236}">
                <a16:creationId xmlns:a16="http://schemas.microsoft.com/office/drawing/2014/main" id="{3C2A6D26-C346-4DEB-A8A8-0408F7579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135" y="3161679"/>
            <a:ext cx="3003341" cy="1825895"/>
          </a:xfrm>
          <a:prstGeom prst="rect">
            <a:avLst/>
          </a:prstGeom>
        </p:spPr>
      </p:pic>
      <p:pic>
        <p:nvPicPr>
          <p:cNvPr id="17" name="图片 16">
            <a:extLst>
              <a:ext uri="{FF2B5EF4-FFF2-40B4-BE49-F238E27FC236}">
                <a16:creationId xmlns:a16="http://schemas.microsoft.com/office/drawing/2014/main" id="{8FE4C255-0FE8-4F82-93A1-B079F04E2B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8476" y="3140285"/>
            <a:ext cx="5117162" cy="1903523"/>
          </a:xfrm>
          <a:prstGeom prst="rect">
            <a:avLst/>
          </a:prstGeom>
        </p:spPr>
      </p:pic>
    </p:spTree>
    <p:extLst>
      <p:ext uri="{BB962C8B-B14F-4D97-AF65-F5344CB8AC3E}">
        <p14:creationId xmlns:p14="http://schemas.microsoft.com/office/powerpoint/2010/main" val="770806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p:txBody>
          <a:bodyPr/>
          <a:lstStyle/>
          <a:p>
            <a:r>
              <a:rPr lang="zh-CN" altLang="en-US" dirty="0"/>
              <a:t>设计模式③</a:t>
            </a:r>
            <a:endParaRPr lang="af-ZA" altLang="zh-CN" dirty="0"/>
          </a:p>
        </p:txBody>
      </p:sp>
      <p:sp>
        <p:nvSpPr>
          <p:cNvPr id="40" name="矩形: 圆角 39">
            <a:extLst>
              <a:ext uri="{FF2B5EF4-FFF2-40B4-BE49-F238E27FC236}">
                <a16:creationId xmlns:a16="http://schemas.microsoft.com/office/drawing/2014/main" id="{B227FBB5-86D0-4FF3-B8C3-74453E4CAC82}"/>
              </a:ext>
            </a:extLst>
          </p:cNvPr>
          <p:cNvSpPr/>
          <p:nvPr/>
        </p:nvSpPr>
        <p:spPr>
          <a:xfrm>
            <a:off x="982745" y="2352341"/>
            <a:ext cx="3042349" cy="3845614"/>
          </a:xfrm>
          <a:prstGeom prst="roundRect">
            <a:avLst>
              <a:gd name="adj" fmla="val 7707"/>
            </a:avLst>
          </a:prstGeom>
          <a:solidFill>
            <a:schemeClr val="bg1"/>
          </a:solid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lt1"/>
              </a:solidFill>
            </a:endParaRPr>
          </a:p>
        </p:txBody>
      </p:sp>
      <p:cxnSp>
        <p:nvCxnSpPr>
          <p:cNvPr id="41" name="直接连接符 40">
            <a:extLst>
              <a:ext uri="{FF2B5EF4-FFF2-40B4-BE49-F238E27FC236}">
                <a16:creationId xmlns:a16="http://schemas.microsoft.com/office/drawing/2014/main" id="{95B0CFA5-A2D4-468C-A1E0-8A9CBCF430D7}"/>
              </a:ext>
            </a:extLst>
          </p:cNvPr>
          <p:cNvCxnSpPr/>
          <p:nvPr/>
        </p:nvCxnSpPr>
        <p:spPr>
          <a:xfrm>
            <a:off x="1549849" y="3896296"/>
            <a:ext cx="1908143" cy="1"/>
          </a:xfrm>
          <a:prstGeom prst="line">
            <a:avLst/>
          </a:prstGeom>
          <a:ln w="12700">
            <a:gradFill flip="none" rotWithShape="1">
              <a:gsLst>
                <a:gs pos="0">
                  <a:schemeClr val="accent2">
                    <a:alpha val="0"/>
                  </a:schemeClr>
                </a:gs>
                <a:gs pos="50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5FBF402D-B46F-4D79-9032-8155721B1519}"/>
              </a:ext>
            </a:extLst>
          </p:cNvPr>
          <p:cNvGrpSpPr/>
          <p:nvPr/>
        </p:nvGrpSpPr>
        <p:grpSpPr>
          <a:xfrm>
            <a:off x="1084433" y="3462238"/>
            <a:ext cx="3047999" cy="2457991"/>
            <a:chOff x="1082128" y="3628692"/>
            <a:chExt cx="2261932" cy="2286033"/>
          </a:xfrm>
        </p:grpSpPr>
        <p:sp>
          <p:nvSpPr>
            <p:cNvPr id="43" name="文本框 42">
              <a:extLst>
                <a:ext uri="{FF2B5EF4-FFF2-40B4-BE49-F238E27FC236}">
                  <a16:creationId xmlns:a16="http://schemas.microsoft.com/office/drawing/2014/main" id="{604A183E-1AF0-4157-AAAB-AABA13D0A819}"/>
                </a:ext>
              </a:extLst>
            </p:cNvPr>
            <p:cNvSpPr txBox="1"/>
            <p:nvPr/>
          </p:nvSpPr>
          <p:spPr>
            <a:xfrm>
              <a:off x="1082128" y="3628692"/>
              <a:ext cx="2106815" cy="372119"/>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组件模式</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4FF06178-42AD-48BD-A3CF-5C15C6EB1286}"/>
                </a:ext>
              </a:extLst>
            </p:cNvPr>
            <p:cNvSpPr txBox="1"/>
            <p:nvPr/>
          </p:nvSpPr>
          <p:spPr>
            <a:xfrm>
              <a:off x="1082128" y="4186938"/>
              <a:ext cx="2261932" cy="1727787"/>
            </a:xfrm>
            <a:prstGeom prst="rect">
              <a:avLst/>
            </a:prstGeom>
            <a:noFill/>
          </p:spPr>
          <p:txBody>
            <a:bodyPr wrap="square"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单一实体横跨多个域。为了保持域之间相互隔离，每个域的代码都独立的放在自己的组件类中。实体本身可以简化为这些组件的容器。</a:t>
              </a:r>
              <a:endParaRPr lang="en-US" altLang="zh-CN" sz="1000" dirty="0">
                <a:solidFill>
                  <a:schemeClr val="tx2"/>
                </a:solidFill>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C48F1456-7E1C-4348-BBAE-740BE0A3F7F8}"/>
              </a:ext>
            </a:extLst>
          </p:cNvPr>
          <p:cNvGrpSpPr/>
          <p:nvPr/>
        </p:nvGrpSpPr>
        <p:grpSpPr>
          <a:xfrm>
            <a:off x="2099749" y="2551476"/>
            <a:ext cx="808348" cy="773309"/>
            <a:chOff x="7167953" y="2515192"/>
            <a:chExt cx="792274" cy="792274"/>
          </a:xfrm>
        </p:grpSpPr>
        <p:sp>
          <p:nvSpPr>
            <p:cNvPr id="47" name="椭圆 46">
              <a:extLst>
                <a:ext uri="{FF2B5EF4-FFF2-40B4-BE49-F238E27FC236}">
                  <a16:creationId xmlns:a16="http://schemas.microsoft.com/office/drawing/2014/main" id="{D5672584-9D7E-4C79-9223-329880BE6FC0}"/>
                </a:ext>
              </a:extLst>
            </p:cNvPr>
            <p:cNvSpPr/>
            <p:nvPr/>
          </p:nvSpPr>
          <p:spPr>
            <a:xfrm>
              <a:off x="7167953" y="2515192"/>
              <a:ext cx="792274" cy="7922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IoT" title="Icon of five circles that all connect to a center circle">
              <a:extLst>
                <a:ext uri="{FF2B5EF4-FFF2-40B4-BE49-F238E27FC236}">
                  <a16:creationId xmlns:a16="http://schemas.microsoft.com/office/drawing/2014/main" id="{5EF5ED04-AF2C-454D-B5B4-80FC159705BF}"/>
                </a:ext>
              </a:extLst>
            </p:cNvPr>
            <p:cNvSpPr>
              <a:spLocks noChangeAspect="1" noEditPoints="1"/>
            </p:cNvSpPr>
            <p:nvPr/>
          </p:nvSpPr>
          <p:spPr bwMode="auto">
            <a:xfrm>
              <a:off x="7339451" y="2686329"/>
              <a:ext cx="449278" cy="4500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矩形 1">
            <a:extLst>
              <a:ext uri="{FF2B5EF4-FFF2-40B4-BE49-F238E27FC236}">
                <a16:creationId xmlns:a16="http://schemas.microsoft.com/office/drawing/2014/main" id="{A2E1AC6F-4FA3-4E23-BEA9-C6A071B6DBA1}"/>
              </a:ext>
            </a:extLst>
          </p:cNvPr>
          <p:cNvSpPr/>
          <p:nvPr/>
        </p:nvSpPr>
        <p:spPr>
          <a:xfrm>
            <a:off x="1033024" y="1070989"/>
            <a:ext cx="10107782" cy="960776"/>
          </a:xfrm>
          <a:prstGeom prst="rect">
            <a:avLst/>
          </a:prstGeom>
        </p:spPr>
        <p:txBody>
          <a:bodyPr wrap="square">
            <a:spAutoFit/>
          </a:bodyPr>
          <a:lstStyle/>
          <a:p>
            <a:pPr>
              <a:lnSpc>
                <a:spcPct val="150000"/>
              </a:lnSpc>
            </a:pPr>
            <a:r>
              <a:rPr lang="en-US" altLang="zh-CN" sz="2000" dirty="0"/>
              <a:t>Unity</a:t>
            </a:r>
            <a:r>
              <a:rPr lang="zh-CN" altLang="en-US" sz="2000" dirty="0"/>
              <a:t>引擎本身使用了三大设计模式：更新方法、游戏循环模式和组件模式，其中更新方法和游戏循环模式，应用在</a:t>
            </a:r>
            <a:r>
              <a:rPr lang="en-US" altLang="zh-CN" sz="2000" dirty="0"/>
              <a:t>unity</a:t>
            </a:r>
            <a:r>
              <a:rPr lang="zh-CN" altLang="en-US" sz="2000" dirty="0"/>
              <a:t>引擎的生命周期里。以</a:t>
            </a:r>
            <a:r>
              <a:rPr lang="en-US" altLang="zh-CN" sz="2000" dirty="0"/>
              <a:t>Friend</a:t>
            </a:r>
            <a:r>
              <a:rPr lang="zh-CN" altLang="en-US" sz="2000" dirty="0"/>
              <a:t>类为例：</a:t>
            </a:r>
          </a:p>
        </p:txBody>
      </p:sp>
      <p:pic>
        <p:nvPicPr>
          <p:cNvPr id="8" name="图片 7">
            <a:extLst>
              <a:ext uri="{FF2B5EF4-FFF2-40B4-BE49-F238E27FC236}">
                <a16:creationId xmlns:a16="http://schemas.microsoft.com/office/drawing/2014/main" id="{F6B7EDB3-F61E-45A3-B3ED-4747EABCE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409" y="2038061"/>
            <a:ext cx="7312458" cy="4711221"/>
          </a:xfrm>
          <a:prstGeom prst="rect">
            <a:avLst/>
          </a:prstGeom>
        </p:spPr>
      </p:pic>
    </p:spTree>
    <p:extLst>
      <p:ext uri="{BB962C8B-B14F-4D97-AF65-F5344CB8AC3E}">
        <p14:creationId xmlns:p14="http://schemas.microsoft.com/office/powerpoint/2010/main" val="4193826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A8A8E84-3A54-4417-98A9-349900995985}"/>
              </a:ext>
            </a:extLst>
          </p:cNvPr>
          <p:cNvSpPr>
            <a:spLocks noGrp="1"/>
          </p:cNvSpPr>
          <p:nvPr>
            <p:ph type="body" sz="quarter" idx="10"/>
          </p:nvPr>
        </p:nvSpPr>
        <p:spPr/>
        <p:txBody>
          <a:bodyPr/>
          <a:lstStyle/>
          <a:p>
            <a:r>
              <a:rPr lang="zh-CN" altLang="en-US" dirty="0"/>
              <a:t>项目亮点</a:t>
            </a:r>
            <a:endParaRPr lang="af-ZA" altLang="zh-CN" dirty="0"/>
          </a:p>
        </p:txBody>
      </p:sp>
      <p:grpSp>
        <p:nvGrpSpPr>
          <p:cNvPr id="5" name="组合 4">
            <a:extLst>
              <a:ext uri="{FF2B5EF4-FFF2-40B4-BE49-F238E27FC236}">
                <a16:creationId xmlns:a16="http://schemas.microsoft.com/office/drawing/2014/main" id="{1EA82162-D659-495B-89D9-2CAFC10DB36F}"/>
              </a:ext>
            </a:extLst>
          </p:cNvPr>
          <p:cNvGrpSpPr/>
          <p:nvPr/>
        </p:nvGrpSpPr>
        <p:grpSpPr>
          <a:xfrm>
            <a:off x="-128762" y="1932053"/>
            <a:ext cx="12449523" cy="3762328"/>
            <a:chOff x="-76200" y="1533570"/>
            <a:chExt cx="12449523" cy="3762328"/>
          </a:xfrm>
        </p:grpSpPr>
        <p:sp>
          <p:nvSpPr>
            <p:cNvPr id="39" name="矩形: 圆角 38">
              <a:extLst>
                <a:ext uri="{FF2B5EF4-FFF2-40B4-BE49-F238E27FC236}">
                  <a16:creationId xmlns:a16="http://schemas.microsoft.com/office/drawing/2014/main" id="{777EC338-A10E-45E2-A67E-0667D125A9D8}"/>
                </a:ext>
              </a:extLst>
            </p:cNvPr>
            <p:cNvSpPr/>
            <p:nvPr/>
          </p:nvSpPr>
          <p:spPr>
            <a:xfrm>
              <a:off x="6896448" y="4876843"/>
              <a:ext cx="5476875" cy="419055"/>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A9B23313-719C-41FA-A1DB-415BDA090AF3}"/>
                </a:ext>
              </a:extLst>
            </p:cNvPr>
            <p:cNvSpPr/>
            <p:nvPr/>
          </p:nvSpPr>
          <p:spPr>
            <a:xfrm>
              <a:off x="-76200" y="1533570"/>
              <a:ext cx="5476875" cy="41905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圆: 空心 24">
            <a:extLst>
              <a:ext uri="{FF2B5EF4-FFF2-40B4-BE49-F238E27FC236}">
                <a16:creationId xmlns:a16="http://schemas.microsoft.com/office/drawing/2014/main" id="{352D2397-5181-422A-8912-DC5FD3F807B4}"/>
              </a:ext>
            </a:extLst>
          </p:cNvPr>
          <p:cNvSpPr/>
          <p:nvPr/>
        </p:nvSpPr>
        <p:spPr>
          <a:xfrm>
            <a:off x="4095927" y="1728833"/>
            <a:ext cx="4168768" cy="4168768"/>
          </a:xfrm>
          <a:prstGeom prst="donut">
            <a:avLst>
              <a:gd name="adj" fmla="val 10720"/>
            </a:avLst>
          </a:prstGeom>
          <a:solidFill>
            <a:schemeClr val="bg1"/>
          </a:solidFill>
          <a:ln>
            <a:noFill/>
          </a:ln>
          <a:effectLst>
            <a:outerShdw blurRad="3556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26" name="图表 25">
            <a:extLst>
              <a:ext uri="{FF2B5EF4-FFF2-40B4-BE49-F238E27FC236}">
                <a16:creationId xmlns:a16="http://schemas.microsoft.com/office/drawing/2014/main" id="{156EDE26-2FAA-490D-AE07-A0F07CD40CF4}"/>
              </a:ext>
            </a:extLst>
          </p:cNvPr>
          <p:cNvGraphicFramePr/>
          <p:nvPr/>
        </p:nvGraphicFramePr>
        <p:xfrm>
          <a:off x="2973561" y="1578210"/>
          <a:ext cx="6413500" cy="4470014"/>
        </p:xfrm>
        <a:graphic>
          <a:graphicData uri="http://schemas.openxmlformats.org/drawingml/2006/chart">
            <c:chart xmlns:c="http://schemas.openxmlformats.org/drawingml/2006/chart" xmlns:r="http://schemas.openxmlformats.org/officeDocument/2006/relationships" r:id="rId3"/>
          </a:graphicData>
        </a:graphic>
      </p:graphicFrame>
      <p:sp>
        <p:nvSpPr>
          <p:cNvPr id="33" name="文本框 32">
            <a:extLst>
              <a:ext uri="{FF2B5EF4-FFF2-40B4-BE49-F238E27FC236}">
                <a16:creationId xmlns:a16="http://schemas.microsoft.com/office/drawing/2014/main" id="{79E8F0C3-20ED-472A-923D-55815B8AC879}"/>
              </a:ext>
            </a:extLst>
          </p:cNvPr>
          <p:cNvSpPr txBox="1"/>
          <p:nvPr/>
        </p:nvSpPr>
        <p:spPr>
          <a:xfrm>
            <a:off x="713394" y="2554328"/>
            <a:ext cx="2978408" cy="2530949"/>
          </a:xfrm>
          <a:prstGeom prst="rect">
            <a:avLst/>
          </a:prstGeom>
          <a:noFill/>
        </p:spPr>
        <p:txBody>
          <a:bodyPr wrap="square" rtlCol="0">
            <a:spAutoFit/>
          </a:bodyPr>
          <a:lstStyle/>
          <a:p>
            <a:pPr>
              <a:lnSpc>
                <a:spcPct val="150000"/>
              </a:lnSpc>
            </a:pPr>
            <a:r>
              <a:rPr lang="zh-CN" altLang="en-US" sz="2800" dirty="0">
                <a:solidFill>
                  <a:schemeClr val="tx2"/>
                </a:solidFill>
                <a:latin typeface="微软雅黑" panose="020B0503020204020204" pitchFamily="34" charset="-122"/>
                <a:ea typeface="微软雅黑" panose="020B0503020204020204" pitchFamily="34" charset="-122"/>
              </a:rPr>
              <a:t>生成实景地图</a:t>
            </a:r>
            <a:endParaRPr lang="en-US" altLang="zh-CN" sz="28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2000" dirty="0"/>
              <a:t>系统通过外部地图</a:t>
            </a:r>
            <a:r>
              <a:rPr lang="en-US" altLang="zh-CN" sz="2000" dirty="0"/>
              <a:t>API</a:t>
            </a:r>
            <a:r>
              <a:rPr lang="zh-CN" altLang="en-US" sz="2000" dirty="0"/>
              <a:t>获得玩家当前所处的实时地图场景并据此在游戏场景中进行重现</a:t>
            </a:r>
            <a:endParaRPr lang="en-US" altLang="zh-CN" sz="2000" dirty="0">
              <a:solidFill>
                <a:schemeClr val="tx2"/>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FB19B1C-F5B6-4A3C-90A3-31F01E902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41" y="2166056"/>
            <a:ext cx="3281729" cy="3133746"/>
          </a:xfrm>
          <a:prstGeom prst="rect">
            <a:avLst/>
          </a:prstGeom>
        </p:spPr>
      </p:pic>
      <p:sp>
        <p:nvSpPr>
          <p:cNvPr id="20" name="文本框 19">
            <a:extLst>
              <a:ext uri="{FF2B5EF4-FFF2-40B4-BE49-F238E27FC236}">
                <a16:creationId xmlns:a16="http://schemas.microsoft.com/office/drawing/2014/main" id="{380DA6E4-C388-455D-A977-A20AE518FA02}"/>
              </a:ext>
            </a:extLst>
          </p:cNvPr>
          <p:cNvSpPr txBox="1"/>
          <p:nvPr/>
        </p:nvSpPr>
        <p:spPr>
          <a:xfrm>
            <a:off x="8343484" y="1928869"/>
            <a:ext cx="3678627" cy="2992614"/>
          </a:xfrm>
          <a:prstGeom prst="rect">
            <a:avLst/>
          </a:prstGeom>
          <a:noFill/>
        </p:spPr>
        <p:txBody>
          <a:bodyPr wrap="square" rtlCol="0">
            <a:spAutoFit/>
          </a:bodyPr>
          <a:lstStyle/>
          <a:p>
            <a:pPr>
              <a:lnSpc>
                <a:spcPct val="150000"/>
              </a:lnSpc>
            </a:pPr>
            <a:r>
              <a:rPr lang="zh-CN" altLang="en-US" sz="2800" dirty="0">
                <a:solidFill>
                  <a:schemeClr val="tx2"/>
                </a:solidFill>
                <a:latin typeface="微软雅黑" panose="020B0503020204020204" pitchFamily="34" charset="-122"/>
                <a:ea typeface="微软雅黑" panose="020B0503020204020204" pitchFamily="34" charset="-122"/>
              </a:rPr>
              <a:t>小球移动算法</a:t>
            </a:r>
            <a:endParaRPr lang="en-US" altLang="zh-CN" sz="2800" dirty="0">
              <a:solidFill>
                <a:schemeClr val="tx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t>小红球根据集群算法进行移动</a:t>
            </a:r>
            <a:endParaRPr lang="en-US" altLang="zh-CN" sz="2000" dirty="0"/>
          </a:p>
          <a:p>
            <a:pPr marL="342900" indent="-342900">
              <a:lnSpc>
                <a:spcPct val="150000"/>
              </a:lnSpc>
              <a:buFont typeface="Arial" panose="020B0604020202020204" pitchFamily="34" charset="0"/>
              <a:buChar char="•"/>
            </a:pPr>
            <a:r>
              <a:rPr lang="zh-CN" altLang="en-US" sz="2000" dirty="0"/>
              <a:t>小黑球调用地图</a:t>
            </a:r>
            <a:r>
              <a:rPr lang="en-US" altLang="zh-CN" sz="2000" dirty="0"/>
              <a:t>API</a:t>
            </a:r>
            <a:r>
              <a:rPr lang="zh-CN" altLang="en-US" sz="2000" dirty="0"/>
              <a:t>的寻路算法，向着小红球进行移动</a:t>
            </a:r>
            <a:endParaRPr lang="en-US" altLang="zh-CN" sz="2000" dirty="0"/>
          </a:p>
          <a:p>
            <a:pPr marL="342900" indent="-342900">
              <a:lnSpc>
                <a:spcPct val="150000"/>
              </a:lnSpc>
              <a:buFont typeface="Arial" panose="020B0604020202020204" pitchFamily="34" charset="0"/>
              <a:buChar char="•"/>
            </a:pPr>
            <a:r>
              <a:rPr lang="zh-CN" altLang="en-US" sz="2000" dirty="0"/>
              <a:t>小灰球随机移动</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9172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49299B-4376-484F-B866-8413CF404F73}"/>
              </a:ext>
            </a:extLst>
          </p:cNvPr>
          <p:cNvSpPr>
            <a:spLocks noGrp="1"/>
          </p:cNvSpPr>
          <p:nvPr>
            <p:ph type="body" sz="quarter" idx="10"/>
          </p:nvPr>
        </p:nvSpPr>
        <p:spPr/>
        <p:txBody>
          <a:bodyPr/>
          <a:lstStyle/>
          <a:p>
            <a:r>
              <a:rPr lang="zh-CN" altLang="en-US" dirty="0"/>
              <a:t>游戏界面</a:t>
            </a:r>
            <a:r>
              <a:rPr lang="en-US" altLang="zh-CN" dirty="0"/>
              <a:t>UI</a:t>
            </a:r>
            <a:endParaRPr lang="af-ZA" altLang="zh-CN" dirty="0"/>
          </a:p>
        </p:txBody>
      </p:sp>
      <p:pic>
        <p:nvPicPr>
          <p:cNvPr id="11" name="图片 10">
            <a:extLst>
              <a:ext uri="{FF2B5EF4-FFF2-40B4-BE49-F238E27FC236}">
                <a16:creationId xmlns:a16="http://schemas.microsoft.com/office/drawing/2014/main" id="{7B2D0A67-BBF6-4E23-8587-F63A37271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37" y="1775427"/>
            <a:ext cx="5841001" cy="3307145"/>
          </a:xfrm>
          <a:prstGeom prst="rect">
            <a:avLst/>
          </a:prstGeom>
        </p:spPr>
      </p:pic>
      <p:sp>
        <p:nvSpPr>
          <p:cNvPr id="23" name="矩形 22">
            <a:extLst>
              <a:ext uri="{FF2B5EF4-FFF2-40B4-BE49-F238E27FC236}">
                <a16:creationId xmlns:a16="http://schemas.microsoft.com/office/drawing/2014/main" id="{695BB310-4AD1-484D-AFA8-8D1A891B6073}"/>
              </a:ext>
            </a:extLst>
          </p:cNvPr>
          <p:cNvSpPr/>
          <p:nvPr/>
        </p:nvSpPr>
        <p:spPr>
          <a:xfrm>
            <a:off x="6855500" y="1353754"/>
            <a:ext cx="5096657" cy="465409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t>窗口右上方角落放置小地图，展现当前区域黑、灰、红小球分布情况和大黑球位置。</a:t>
            </a:r>
            <a:endParaRPr lang="en-US" altLang="zh-CN" sz="2000" dirty="0"/>
          </a:p>
          <a:p>
            <a:pPr marL="342900" indent="-342900">
              <a:lnSpc>
                <a:spcPct val="150000"/>
              </a:lnSpc>
              <a:buFont typeface="Arial" panose="020B0604020202020204" pitchFamily="34" charset="0"/>
              <a:buChar char="•"/>
            </a:pPr>
            <a:r>
              <a:rPr lang="zh-CN" altLang="en-US" sz="2000" dirty="0"/>
              <a:t>上方状态栏展现主角还需要多少红色小球能体积增大进入下一阶段。</a:t>
            </a:r>
            <a:endParaRPr lang="en-US" altLang="zh-CN" sz="2000" dirty="0"/>
          </a:p>
          <a:p>
            <a:pPr marL="342900" indent="-342900">
              <a:lnSpc>
                <a:spcPct val="150000"/>
              </a:lnSpc>
              <a:buFont typeface="Arial" panose="020B0604020202020204" pitchFamily="34" charset="0"/>
              <a:buChar char="•"/>
            </a:pPr>
            <a:r>
              <a:rPr lang="zh-CN" altLang="en-US" sz="2000" dirty="0"/>
              <a:t>下方状态栏展现场景中所有黑、灰、红球比例。</a:t>
            </a:r>
            <a:endParaRPr lang="en-US" altLang="zh-CN" sz="2000" dirty="0"/>
          </a:p>
          <a:p>
            <a:pPr marL="342900" indent="-342900">
              <a:lnSpc>
                <a:spcPct val="150000"/>
              </a:lnSpc>
              <a:buFont typeface="Arial" panose="020B0604020202020204" pitchFamily="34" charset="0"/>
              <a:buChar char="•"/>
            </a:pPr>
            <a:r>
              <a:rPr lang="zh-CN" altLang="en-US" sz="2000" dirty="0"/>
              <a:t>右侧合体按钮当且仅当场上小红球数量达到预设值时有效</a:t>
            </a:r>
            <a:endParaRPr lang="en-US" altLang="zh-CN" sz="2000" dirty="0"/>
          </a:p>
          <a:p>
            <a:pPr marL="342900" indent="-342900">
              <a:lnSpc>
                <a:spcPct val="150000"/>
              </a:lnSpc>
              <a:buFont typeface="Arial" panose="020B0604020202020204" pitchFamily="34" charset="0"/>
              <a:buChar char="•"/>
            </a:pPr>
            <a:r>
              <a:rPr lang="zh-CN" altLang="en-US" sz="2000" dirty="0"/>
              <a:t>左下角摇杆被玩家用于控制主角的移动</a:t>
            </a:r>
          </a:p>
        </p:txBody>
      </p:sp>
    </p:spTree>
    <p:extLst>
      <p:ext uri="{BB962C8B-B14F-4D97-AF65-F5344CB8AC3E}">
        <p14:creationId xmlns:p14="http://schemas.microsoft.com/office/powerpoint/2010/main" val="347062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1115C-E757-497B-9195-A328E1827C85}"/>
              </a:ext>
            </a:extLst>
          </p:cNvPr>
          <p:cNvSpPr>
            <a:spLocks noGrp="1"/>
          </p:cNvSpPr>
          <p:nvPr>
            <p:ph type="body" sz="quarter" idx="10"/>
          </p:nvPr>
        </p:nvSpPr>
        <p:spPr/>
        <p:txBody>
          <a:bodyPr/>
          <a:lstStyle/>
          <a:p>
            <a:r>
              <a:rPr lang="zh-CN" altLang="en-US" dirty="0"/>
              <a:t>预期效果</a:t>
            </a:r>
            <a:endParaRPr lang="af-ZA" altLang="zh-CN" dirty="0"/>
          </a:p>
        </p:txBody>
      </p:sp>
      <p:pic>
        <p:nvPicPr>
          <p:cNvPr id="28" name="图片 27">
            <a:extLst>
              <a:ext uri="{FF2B5EF4-FFF2-40B4-BE49-F238E27FC236}">
                <a16:creationId xmlns:a16="http://schemas.microsoft.com/office/drawing/2014/main" id="{0E1B3705-34FB-4DC5-8244-17EB932BD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755109" y="-816841"/>
            <a:ext cx="4681782" cy="9087340"/>
          </a:xfrm>
          <a:prstGeom prst="rect">
            <a:avLst/>
          </a:prstGeom>
        </p:spPr>
      </p:pic>
    </p:spTree>
    <p:extLst>
      <p:ext uri="{BB962C8B-B14F-4D97-AF65-F5344CB8AC3E}">
        <p14:creationId xmlns:p14="http://schemas.microsoft.com/office/powerpoint/2010/main" val="4107605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49299B-4376-484F-B866-8413CF404F73}"/>
              </a:ext>
            </a:extLst>
          </p:cNvPr>
          <p:cNvSpPr>
            <a:spLocks noGrp="1"/>
          </p:cNvSpPr>
          <p:nvPr>
            <p:ph type="body" sz="quarter" idx="10"/>
          </p:nvPr>
        </p:nvSpPr>
        <p:spPr>
          <a:xfrm>
            <a:off x="4006355" y="441053"/>
            <a:ext cx="4495800" cy="584775"/>
          </a:xfrm>
        </p:spPr>
        <p:txBody>
          <a:bodyPr/>
          <a:lstStyle/>
          <a:p>
            <a:r>
              <a:rPr lang="zh-CN" altLang="en-US" dirty="0"/>
              <a:t>进阶设计</a:t>
            </a:r>
            <a:endParaRPr lang="af-ZA" altLang="zh-CN" dirty="0"/>
          </a:p>
        </p:txBody>
      </p:sp>
      <p:graphicFrame>
        <p:nvGraphicFramePr>
          <p:cNvPr id="23" name="Content Placeholder 3">
            <a:extLst>
              <a:ext uri="{FF2B5EF4-FFF2-40B4-BE49-F238E27FC236}">
                <a16:creationId xmlns:a16="http://schemas.microsoft.com/office/drawing/2014/main" id="{845C6D79-B69A-4EBE-B44A-7A51AC9E8E41}"/>
              </a:ext>
            </a:extLst>
          </p:cNvPr>
          <p:cNvGraphicFramePr>
            <a:graphicFrameLocks/>
          </p:cNvGraphicFramePr>
          <p:nvPr>
            <p:extLst>
              <p:ext uri="{D42A27DB-BD31-4B8C-83A1-F6EECF244321}">
                <p14:modId xmlns:p14="http://schemas.microsoft.com/office/powerpoint/2010/main" val="766809833"/>
              </p:ext>
            </p:extLst>
          </p:nvPr>
        </p:nvGraphicFramePr>
        <p:xfrm>
          <a:off x="2920677" y="2106867"/>
          <a:ext cx="3251200" cy="21945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Content Placeholder 3">
            <a:extLst>
              <a:ext uri="{FF2B5EF4-FFF2-40B4-BE49-F238E27FC236}">
                <a16:creationId xmlns:a16="http://schemas.microsoft.com/office/drawing/2014/main" id="{3078A722-A872-4047-A8B2-71F432EF3A2D}"/>
              </a:ext>
            </a:extLst>
          </p:cNvPr>
          <p:cNvGraphicFramePr>
            <a:graphicFrameLocks/>
          </p:cNvGraphicFramePr>
          <p:nvPr>
            <p:extLst>
              <p:ext uri="{D42A27DB-BD31-4B8C-83A1-F6EECF244321}">
                <p14:modId xmlns:p14="http://schemas.microsoft.com/office/powerpoint/2010/main" val="1658072911"/>
              </p:ext>
            </p:extLst>
          </p:nvPr>
        </p:nvGraphicFramePr>
        <p:xfrm>
          <a:off x="68365" y="2094543"/>
          <a:ext cx="3251200" cy="21945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ontent Placeholder 3">
            <a:extLst>
              <a:ext uri="{FF2B5EF4-FFF2-40B4-BE49-F238E27FC236}">
                <a16:creationId xmlns:a16="http://schemas.microsoft.com/office/drawing/2014/main" id="{862206A9-3E95-4BE0-B119-79AE93705EAA}"/>
              </a:ext>
            </a:extLst>
          </p:cNvPr>
          <p:cNvGraphicFramePr>
            <a:graphicFrameLocks/>
          </p:cNvGraphicFramePr>
          <p:nvPr>
            <p:extLst>
              <p:ext uri="{D42A27DB-BD31-4B8C-83A1-F6EECF244321}">
                <p14:modId xmlns:p14="http://schemas.microsoft.com/office/powerpoint/2010/main" val="4164326859"/>
              </p:ext>
            </p:extLst>
          </p:nvPr>
        </p:nvGraphicFramePr>
        <p:xfrm>
          <a:off x="5937744" y="2106867"/>
          <a:ext cx="3251200" cy="21945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ontent Placeholder 3">
            <a:extLst>
              <a:ext uri="{FF2B5EF4-FFF2-40B4-BE49-F238E27FC236}">
                <a16:creationId xmlns:a16="http://schemas.microsoft.com/office/drawing/2014/main" id="{2F318C49-80FB-4333-A8A4-4312430DAAD3}"/>
              </a:ext>
            </a:extLst>
          </p:cNvPr>
          <p:cNvGraphicFramePr>
            <a:graphicFrameLocks/>
          </p:cNvGraphicFramePr>
          <p:nvPr>
            <p:extLst>
              <p:ext uri="{D42A27DB-BD31-4B8C-83A1-F6EECF244321}">
                <p14:modId xmlns:p14="http://schemas.microsoft.com/office/powerpoint/2010/main" val="1290904502"/>
              </p:ext>
            </p:extLst>
          </p:nvPr>
        </p:nvGraphicFramePr>
        <p:xfrm>
          <a:off x="8872434" y="2106867"/>
          <a:ext cx="3251200" cy="2194560"/>
        </p:xfrm>
        <a:graphic>
          <a:graphicData uri="http://schemas.openxmlformats.org/drawingml/2006/chart">
            <c:chart xmlns:c="http://schemas.openxmlformats.org/drawingml/2006/chart" xmlns:r="http://schemas.openxmlformats.org/officeDocument/2006/relationships" r:id="rId6"/>
          </a:graphicData>
        </a:graphic>
      </p:graphicFrame>
      <p:sp>
        <p:nvSpPr>
          <p:cNvPr id="29" name="TextBox 9">
            <a:extLst>
              <a:ext uri="{FF2B5EF4-FFF2-40B4-BE49-F238E27FC236}">
                <a16:creationId xmlns:a16="http://schemas.microsoft.com/office/drawing/2014/main" id="{0C2A90B8-1BBC-4BBD-8092-C3F0E469E1D6}"/>
              </a:ext>
            </a:extLst>
          </p:cNvPr>
          <p:cNvSpPr txBox="1"/>
          <p:nvPr/>
        </p:nvSpPr>
        <p:spPr>
          <a:xfrm>
            <a:off x="1204153" y="2899436"/>
            <a:ext cx="979628" cy="584775"/>
          </a:xfrm>
          <a:prstGeom prst="rect">
            <a:avLst/>
          </a:prstGeom>
          <a:noFill/>
        </p:spPr>
        <p:txBody>
          <a:bodyPr wrap="none" rtlCol="0" anchor="ctr" anchorCtr="0">
            <a:spAutoFit/>
          </a:bodyPr>
          <a:lstStyle/>
          <a:p>
            <a:pPr algn="ctr"/>
            <a:r>
              <a:rPr lang="en-US" altLang="zh-CN" sz="3200" kern="900" spc="-67" dirty="0"/>
              <a:t>66</a:t>
            </a:r>
            <a:r>
              <a:rPr lang="en-US" sz="3200" kern="900" spc="-67" dirty="0"/>
              <a:t>%</a:t>
            </a:r>
            <a:endParaRPr lang="en-US" sz="3200" dirty="0"/>
          </a:p>
        </p:txBody>
      </p:sp>
      <p:sp>
        <p:nvSpPr>
          <p:cNvPr id="30" name="TextBox 10">
            <a:extLst>
              <a:ext uri="{FF2B5EF4-FFF2-40B4-BE49-F238E27FC236}">
                <a16:creationId xmlns:a16="http://schemas.microsoft.com/office/drawing/2014/main" id="{4CDF10FE-0A01-46DE-A147-36079B027A78}"/>
              </a:ext>
            </a:extLst>
          </p:cNvPr>
          <p:cNvSpPr txBox="1"/>
          <p:nvPr/>
        </p:nvSpPr>
        <p:spPr>
          <a:xfrm>
            <a:off x="4138842" y="2899436"/>
            <a:ext cx="979628" cy="584775"/>
          </a:xfrm>
          <a:prstGeom prst="rect">
            <a:avLst/>
          </a:prstGeom>
          <a:noFill/>
        </p:spPr>
        <p:txBody>
          <a:bodyPr wrap="none" rtlCol="0" anchor="ctr" anchorCtr="0">
            <a:spAutoFit/>
          </a:bodyPr>
          <a:lstStyle/>
          <a:p>
            <a:pPr algn="ctr"/>
            <a:r>
              <a:rPr lang="en-US" altLang="zh-CN" sz="3200" kern="900" spc="-67" dirty="0"/>
              <a:t>78</a:t>
            </a:r>
            <a:r>
              <a:rPr lang="en-US" sz="3200" kern="900" spc="-67" dirty="0"/>
              <a:t>%</a:t>
            </a:r>
            <a:endParaRPr lang="en-US" sz="3200" dirty="0"/>
          </a:p>
        </p:txBody>
      </p:sp>
      <p:sp>
        <p:nvSpPr>
          <p:cNvPr id="31" name="TextBox 11">
            <a:extLst>
              <a:ext uri="{FF2B5EF4-FFF2-40B4-BE49-F238E27FC236}">
                <a16:creationId xmlns:a16="http://schemas.microsoft.com/office/drawing/2014/main" id="{367CDA03-C478-4E67-91F1-A93CE92B0CEC}"/>
              </a:ext>
            </a:extLst>
          </p:cNvPr>
          <p:cNvSpPr txBox="1"/>
          <p:nvPr/>
        </p:nvSpPr>
        <p:spPr>
          <a:xfrm>
            <a:off x="7073531" y="2899436"/>
            <a:ext cx="979628" cy="584775"/>
          </a:xfrm>
          <a:prstGeom prst="rect">
            <a:avLst/>
          </a:prstGeom>
          <a:noFill/>
        </p:spPr>
        <p:txBody>
          <a:bodyPr wrap="none" rtlCol="0" anchor="ctr" anchorCtr="0">
            <a:spAutoFit/>
          </a:bodyPr>
          <a:lstStyle/>
          <a:p>
            <a:pPr algn="ctr"/>
            <a:r>
              <a:rPr lang="en-US" sz="3200" kern="900" spc="-67" dirty="0"/>
              <a:t>8</a:t>
            </a:r>
            <a:r>
              <a:rPr lang="en-US" altLang="zh-CN" sz="3200" kern="900" spc="-67" dirty="0"/>
              <a:t>8</a:t>
            </a:r>
            <a:r>
              <a:rPr lang="en-US" sz="3200" kern="900" spc="-67" dirty="0"/>
              <a:t>%</a:t>
            </a:r>
            <a:endParaRPr lang="en-US" sz="3200" dirty="0"/>
          </a:p>
        </p:txBody>
      </p:sp>
      <p:sp>
        <p:nvSpPr>
          <p:cNvPr id="32" name="TextBox 12">
            <a:extLst>
              <a:ext uri="{FF2B5EF4-FFF2-40B4-BE49-F238E27FC236}">
                <a16:creationId xmlns:a16="http://schemas.microsoft.com/office/drawing/2014/main" id="{CA7DA980-51E0-474D-BBCC-A72441C94C32}"/>
              </a:ext>
            </a:extLst>
          </p:cNvPr>
          <p:cNvSpPr txBox="1"/>
          <p:nvPr/>
        </p:nvSpPr>
        <p:spPr>
          <a:xfrm>
            <a:off x="10008221" y="2899436"/>
            <a:ext cx="979628" cy="584775"/>
          </a:xfrm>
          <a:prstGeom prst="rect">
            <a:avLst/>
          </a:prstGeom>
          <a:noFill/>
        </p:spPr>
        <p:txBody>
          <a:bodyPr wrap="none" rtlCol="0" anchor="ctr" anchorCtr="0">
            <a:spAutoFit/>
          </a:bodyPr>
          <a:lstStyle/>
          <a:p>
            <a:pPr algn="ctr"/>
            <a:r>
              <a:rPr lang="en-US" altLang="zh-CN" sz="3200" kern="900" spc="-67" dirty="0"/>
              <a:t>94</a:t>
            </a:r>
            <a:r>
              <a:rPr lang="en-US" sz="3200" kern="900" spc="-67" dirty="0"/>
              <a:t>%</a:t>
            </a:r>
            <a:endParaRPr lang="en-US" sz="3200" dirty="0"/>
          </a:p>
        </p:txBody>
      </p:sp>
      <p:grpSp>
        <p:nvGrpSpPr>
          <p:cNvPr id="33" name="组合 32">
            <a:extLst>
              <a:ext uri="{FF2B5EF4-FFF2-40B4-BE49-F238E27FC236}">
                <a16:creationId xmlns:a16="http://schemas.microsoft.com/office/drawing/2014/main" id="{9269A4C3-42E8-45C3-9B87-C039EB916ACB}"/>
              </a:ext>
            </a:extLst>
          </p:cNvPr>
          <p:cNvGrpSpPr/>
          <p:nvPr/>
        </p:nvGrpSpPr>
        <p:grpSpPr>
          <a:xfrm>
            <a:off x="640559" y="4487407"/>
            <a:ext cx="2106815" cy="457259"/>
            <a:chOff x="667657" y="4517316"/>
            <a:chExt cx="2106815" cy="457259"/>
          </a:xfrm>
        </p:grpSpPr>
        <p:sp>
          <p:nvSpPr>
            <p:cNvPr id="34" name="文本框 33">
              <a:extLst>
                <a:ext uri="{FF2B5EF4-FFF2-40B4-BE49-F238E27FC236}">
                  <a16:creationId xmlns:a16="http://schemas.microsoft.com/office/drawing/2014/main" id="{9E152EBA-E579-4311-A276-06D6DA1B6610}"/>
                </a:ext>
              </a:extLst>
            </p:cNvPr>
            <p:cNvSpPr txBox="1"/>
            <p:nvPr/>
          </p:nvSpPr>
          <p:spPr>
            <a:xfrm>
              <a:off x="667657" y="4517316"/>
              <a:ext cx="2106815" cy="400110"/>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设置游戏难度</a:t>
              </a:r>
              <a:endParaRPr lang="en-US" altLang="zh-CN" sz="2000" dirty="0">
                <a:solidFill>
                  <a:schemeClr val="tx2"/>
                </a:solidFill>
                <a:latin typeface="微软雅黑" panose="020B0503020204020204" pitchFamily="34" charset="-122"/>
                <a:ea typeface="微软雅黑" panose="020B0503020204020204" pitchFamily="34" charset="-122"/>
              </a:endParaRPr>
            </a:p>
          </p:txBody>
        </p:sp>
        <p:cxnSp>
          <p:nvCxnSpPr>
            <p:cNvPr id="36" name="直接连接符 35">
              <a:extLst>
                <a:ext uri="{FF2B5EF4-FFF2-40B4-BE49-F238E27FC236}">
                  <a16:creationId xmlns:a16="http://schemas.microsoft.com/office/drawing/2014/main" id="{E2E31058-2F1E-40D0-A3D1-1FBB14F0783C}"/>
                </a:ext>
              </a:extLst>
            </p:cNvPr>
            <p:cNvCxnSpPr>
              <a:cxnSpLocks/>
            </p:cNvCxnSpPr>
            <p:nvPr/>
          </p:nvCxnSpPr>
          <p:spPr>
            <a:xfrm>
              <a:off x="757283" y="4974575"/>
              <a:ext cx="1927563" cy="0"/>
            </a:xfrm>
            <a:prstGeom prst="line">
              <a:avLst/>
            </a:prstGeom>
            <a:ln w="12700">
              <a:gradFill flip="none" rotWithShape="1">
                <a:gsLst>
                  <a:gs pos="0">
                    <a:schemeClr val="accent2">
                      <a:alpha val="0"/>
                    </a:schemeClr>
                  </a:gs>
                  <a:gs pos="50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6ECB86D2-73CB-42D9-AA1E-B02F451EA6AE}"/>
              </a:ext>
            </a:extLst>
          </p:cNvPr>
          <p:cNvGrpSpPr/>
          <p:nvPr/>
        </p:nvGrpSpPr>
        <p:grpSpPr>
          <a:xfrm>
            <a:off x="3575248" y="4487407"/>
            <a:ext cx="2106815" cy="457259"/>
            <a:chOff x="667657" y="4517316"/>
            <a:chExt cx="2106815" cy="457259"/>
          </a:xfrm>
        </p:grpSpPr>
        <p:sp>
          <p:nvSpPr>
            <p:cNvPr id="38" name="文本框 37">
              <a:extLst>
                <a:ext uri="{FF2B5EF4-FFF2-40B4-BE49-F238E27FC236}">
                  <a16:creationId xmlns:a16="http://schemas.microsoft.com/office/drawing/2014/main" id="{B6A5E0CC-B2FC-4B52-8548-901924E0943A}"/>
                </a:ext>
              </a:extLst>
            </p:cNvPr>
            <p:cNvSpPr txBox="1"/>
            <p:nvPr/>
          </p:nvSpPr>
          <p:spPr>
            <a:xfrm>
              <a:off x="667657" y="4517316"/>
              <a:ext cx="2106815" cy="400110"/>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设计游戏道具</a:t>
              </a:r>
              <a:endParaRPr lang="en-US" altLang="zh-CN" sz="2000" dirty="0">
                <a:solidFill>
                  <a:schemeClr val="tx2"/>
                </a:solidFill>
                <a:latin typeface="微软雅黑" panose="020B0503020204020204" pitchFamily="34" charset="-122"/>
                <a:ea typeface="微软雅黑" panose="020B0503020204020204" pitchFamily="34" charset="-122"/>
              </a:endParaRPr>
            </a:p>
          </p:txBody>
        </p:sp>
        <p:cxnSp>
          <p:nvCxnSpPr>
            <p:cNvPr id="40" name="直接连接符 39">
              <a:extLst>
                <a:ext uri="{FF2B5EF4-FFF2-40B4-BE49-F238E27FC236}">
                  <a16:creationId xmlns:a16="http://schemas.microsoft.com/office/drawing/2014/main" id="{CEEA1608-7518-41B6-85D6-1AF025A0F335}"/>
                </a:ext>
              </a:extLst>
            </p:cNvPr>
            <p:cNvCxnSpPr>
              <a:cxnSpLocks/>
            </p:cNvCxnSpPr>
            <p:nvPr/>
          </p:nvCxnSpPr>
          <p:spPr>
            <a:xfrm>
              <a:off x="757283" y="4974575"/>
              <a:ext cx="1927563" cy="0"/>
            </a:xfrm>
            <a:prstGeom prst="line">
              <a:avLst/>
            </a:prstGeom>
            <a:ln w="12700">
              <a:gradFill flip="none" rotWithShape="1">
                <a:gsLst>
                  <a:gs pos="0">
                    <a:schemeClr val="accent2">
                      <a:alpha val="0"/>
                    </a:schemeClr>
                  </a:gs>
                  <a:gs pos="50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BDAE8687-046B-439B-AF16-C40ECA324BB7}"/>
              </a:ext>
            </a:extLst>
          </p:cNvPr>
          <p:cNvGrpSpPr/>
          <p:nvPr/>
        </p:nvGrpSpPr>
        <p:grpSpPr>
          <a:xfrm>
            <a:off x="6509937" y="4487407"/>
            <a:ext cx="2106815" cy="457259"/>
            <a:chOff x="667657" y="4517316"/>
            <a:chExt cx="2106815" cy="457259"/>
          </a:xfrm>
        </p:grpSpPr>
        <p:sp>
          <p:nvSpPr>
            <p:cNvPr id="42" name="文本框 41">
              <a:extLst>
                <a:ext uri="{FF2B5EF4-FFF2-40B4-BE49-F238E27FC236}">
                  <a16:creationId xmlns:a16="http://schemas.microsoft.com/office/drawing/2014/main" id="{A821E837-13DC-4BA5-8EAB-485494FF9F53}"/>
                </a:ext>
              </a:extLst>
            </p:cNvPr>
            <p:cNvSpPr txBox="1"/>
            <p:nvPr/>
          </p:nvSpPr>
          <p:spPr>
            <a:xfrm>
              <a:off x="667657" y="4517316"/>
              <a:ext cx="2106815" cy="400110"/>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完善游戏逻辑</a:t>
              </a:r>
              <a:endParaRPr lang="en-US" altLang="zh-CN" sz="2000" dirty="0">
                <a:solidFill>
                  <a:schemeClr val="tx2"/>
                </a:solidFill>
                <a:latin typeface="微软雅黑" panose="020B0503020204020204" pitchFamily="34" charset="-122"/>
                <a:ea typeface="微软雅黑" panose="020B0503020204020204" pitchFamily="34" charset="-122"/>
              </a:endParaRPr>
            </a:p>
          </p:txBody>
        </p:sp>
        <p:cxnSp>
          <p:nvCxnSpPr>
            <p:cNvPr id="44" name="直接连接符 43">
              <a:extLst>
                <a:ext uri="{FF2B5EF4-FFF2-40B4-BE49-F238E27FC236}">
                  <a16:creationId xmlns:a16="http://schemas.microsoft.com/office/drawing/2014/main" id="{41DD3815-8D2A-4FAD-92BB-2654AA989F6B}"/>
                </a:ext>
              </a:extLst>
            </p:cNvPr>
            <p:cNvCxnSpPr>
              <a:cxnSpLocks/>
            </p:cNvCxnSpPr>
            <p:nvPr/>
          </p:nvCxnSpPr>
          <p:spPr>
            <a:xfrm>
              <a:off x="757283" y="4974575"/>
              <a:ext cx="1927563" cy="0"/>
            </a:xfrm>
            <a:prstGeom prst="line">
              <a:avLst/>
            </a:prstGeom>
            <a:ln w="12700">
              <a:gradFill flip="none" rotWithShape="1">
                <a:gsLst>
                  <a:gs pos="0">
                    <a:schemeClr val="accent2">
                      <a:alpha val="0"/>
                    </a:schemeClr>
                  </a:gs>
                  <a:gs pos="50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B9027A03-E455-4C61-B4C2-918FE8C4C3C6}"/>
              </a:ext>
            </a:extLst>
          </p:cNvPr>
          <p:cNvGrpSpPr/>
          <p:nvPr/>
        </p:nvGrpSpPr>
        <p:grpSpPr>
          <a:xfrm>
            <a:off x="9444627" y="4487407"/>
            <a:ext cx="2106815" cy="457259"/>
            <a:chOff x="667657" y="4517316"/>
            <a:chExt cx="2106815" cy="457259"/>
          </a:xfrm>
        </p:grpSpPr>
        <p:sp>
          <p:nvSpPr>
            <p:cNvPr id="46" name="文本框 45">
              <a:extLst>
                <a:ext uri="{FF2B5EF4-FFF2-40B4-BE49-F238E27FC236}">
                  <a16:creationId xmlns:a16="http://schemas.microsoft.com/office/drawing/2014/main" id="{C903AECD-957E-4C5F-BFF5-B1EB3F3E6A72}"/>
                </a:ext>
              </a:extLst>
            </p:cNvPr>
            <p:cNvSpPr txBox="1"/>
            <p:nvPr/>
          </p:nvSpPr>
          <p:spPr>
            <a:xfrm>
              <a:off x="667657" y="4517316"/>
              <a:ext cx="2106815" cy="400110"/>
            </a:xfrm>
            <a:prstGeom prst="rect">
              <a:avLst/>
            </a:prstGeom>
            <a:noFill/>
          </p:spPr>
          <p:txBody>
            <a:bodyPr wrap="square" rtlCol="0">
              <a:spAutoFit/>
            </a:bodyPr>
            <a:lstStyle/>
            <a:p>
              <a:pPr algn="ctr"/>
              <a:r>
                <a:rPr lang="zh-CN" altLang="en-US" sz="2000" dirty="0">
                  <a:solidFill>
                    <a:schemeClr val="tx2"/>
                  </a:solidFill>
                  <a:latin typeface="微软雅黑" panose="020B0503020204020204" pitchFamily="34" charset="-122"/>
                  <a:ea typeface="微软雅黑" panose="020B0503020204020204" pitchFamily="34" charset="-122"/>
                </a:rPr>
                <a:t>完成游戏渲染</a:t>
              </a:r>
              <a:endParaRPr lang="en-US" altLang="zh-CN" sz="2000" dirty="0">
                <a:solidFill>
                  <a:schemeClr val="tx2"/>
                </a:solidFill>
                <a:latin typeface="微软雅黑" panose="020B0503020204020204" pitchFamily="34" charset="-122"/>
                <a:ea typeface="微软雅黑" panose="020B0503020204020204" pitchFamily="34" charset="-122"/>
              </a:endParaRPr>
            </a:p>
          </p:txBody>
        </p:sp>
        <p:cxnSp>
          <p:nvCxnSpPr>
            <p:cNvPr id="48" name="直接连接符 47">
              <a:extLst>
                <a:ext uri="{FF2B5EF4-FFF2-40B4-BE49-F238E27FC236}">
                  <a16:creationId xmlns:a16="http://schemas.microsoft.com/office/drawing/2014/main" id="{B5B96ECE-667D-46F8-BC2D-384B8EC086EB}"/>
                </a:ext>
              </a:extLst>
            </p:cNvPr>
            <p:cNvCxnSpPr>
              <a:cxnSpLocks/>
            </p:cNvCxnSpPr>
            <p:nvPr/>
          </p:nvCxnSpPr>
          <p:spPr>
            <a:xfrm>
              <a:off x="757283" y="4974575"/>
              <a:ext cx="1927563" cy="0"/>
            </a:xfrm>
            <a:prstGeom prst="line">
              <a:avLst/>
            </a:prstGeom>
            <a:ln w="12700">
              <a:gradFill flip="none" rotWithShape="1">
                <a:gsLst>
                  <a:gs pos="0">
                    <a:schemeClr val="accent2">
                      <a:alpha val="0"/>
                    </a:schemeClr>
                  </a:gs>
                  <a:gs pos="50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493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D3E6F30-2E75-4415-BA1F-A1D5022BA8E1}"/>
              </a:ext>
            </a:extLst>
          </p:cNvPr>
          <p:cNvSpPr>
            <a:spLocks noGrp="1"/>
          </p:cNvSpPr>
          <p:nvPr>
            <p:ph type="body" sz="quarter" idx="10"/>
          </p:nvPr>
        </p:nvSpPr>
        <p:spPr/>
        <p:txBody>
          <a:bodyPr/>
          <a:lstStyle/>
          <a:p>
            <a:r>
              <a:rPr lang="en-US" altLang="zh-CN"/>
              <a:t>03</a:t>
            </a:r>
            <a:endParaRPr lang="zh-CN" altLang="en-US"/>
          </a:p>
        </p:txBody>
      </p:sp>
      <p:sp>
        <p:nvSpPr>
          <p:cNvPr id="15" name="文本占位符 14">
            <a:extLst>
              <a:ext uri="{FF2B5EF4-FFF2-40B4-BE49-F238E27FC236}">
                <a16:creationId xmlns:a16="http://schemas.microsoft.com/office/drawing/2014/main" id="{00F6D8D7-D45E-46C9-B2E1-3E6D10665C29}"/>
              </a:ext>
            </a:extLst>
          </p:cNvPr>
          <p:cNvSpPr>
            <a:spLocks noGrp="1"/>
          </p:cNvSpPr>
          <p:nvPr>
            <p:ph type="body" sz="quarter" idx="11"/>
          </p:nvPr>
        </p:nvSpPr>
        <p:spPr/>
        <p:txBody>
          <a:bodyPr/>
          <a:lstStyle/>
          <a:p>
            <a:r>
              <a:rPr lang="zh-CN" altLang="en-US" dirty="0"/>
              <a:t>渲染</a:t>
            </a:r>
            <a:endParaRPr lang="af-ZA" altLang="zh-CN" dirty="0"/>
          </a:p>
        </p:txBody>
      </p:sp>
    </p:spTree>
    <p:extLst>
      <p:ext uri="{BB962C8B-B14F-4D97-AF65-F5344CB8AC3E}">
        <p14:creationId xmlns:p14="http://schemas.microsoft.com/office/powerpoint/2010/main" val="1672702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4EFF9B9-B0C0-4B1B-A626-D025CD7F9048}"/>
              </a:ext>
            </a:extLst>
          </p:cNvPr>
          <p:cNvSpPr>
            <a:spLocks noGrp="1"/>
          </p:cNvSpPr>
          <p:nvPr>
            <p:ph type="body" sz="quarter" idx="11"/>
          </p:nvPr>
        </p:nvSpPr>
        <p:spPr/>
        <p:txBody>
          <a:bodyPr/>
          <a:lstStyle/>
          <a:p>
            <a:r>
              <a:rPr lang="zh-CN" altLang="en-US" dirty="0"/>
              <a:t>概况</a:t>
            </a:r>
            <a:endParaRPr lang="en-US" altLang="zh-CN" dirty="0"/>
          </a:p>
        </p:txBody>
      </p:sp>
      <p:sp>
        <p:nvSpPr>
          <p:cNvPr id="3" name="文本占位符 2">
            <a:extLst>
              <a:ext uri="{FF2B5EF4-FFF2-40B4-BE49-F238E27FC236}">
                <a16:creationId xmlns:a16="http://schemas.microsoft.com/office/drawing/2014/main" id="{34D084A7-D3F3-4C89-8D33-E20C8B05FA0B}"/>
              </a:ext>
            </a:extLst>
          </p:cNvPr>
          <p:cNvSpPr>
            <a:spLocks noGrp="1"/>
          </p:cNvSpPr>
          <p:nvPr>
            <p:ph type="body" sz="quarter" idx="12"/>
          </p:nvPr>
        </p:nvSpPr>
        <p:spPr/>
        <p:txBody>
          <a:bodyPr>
            <a:normAutofit/>
          </a:bodyPr>
          <a:lstStyle/>
          <a:p>
            <a:r>
              <a:rPr lang="zh-CN" altLang="en-US" dirty="0"/>
              <a:t>渲染</a:t>
            </a:r>
            <a:endParaRPr lang="en-US" altLang="zh-CN" dirty="0"/>
          </a:p>
        </p:txBody>
      </p:sp>
      <p:sp>
        <p:nvSpPr>
          <p:cNvPr id="4" name="文本占位符 3">
            <a:extLst>
              <a:ext uri="{FF2B5EF4-FFF2-40B4-BE49-F238E27FC236}">
                <a16:creationId xmlns:a16="http://schemas.microsoft.com/office/drawing/2014/main" id="{B09D5628-B5D8-4BA3-9AE4-57BB0205A01E}"/>
              </a:ext>
            </a:extLst>
          </p:cNvPr>
          <p:cNvSpPr>
            <a:spLocks noGrp="1"/>
          </p:cNvSpPr>
          <p:nvPr>
            <p:ph type="body" sz="quarter" idx="13"/>
          </p:nvPr>
        </p:nvSpPr>
        <p:spPr/>
        <p:txBody>
          <a:bodyPr>
            <a:normAutofit/>
          </a:bodyPr>
          <a:lstStyle/>
          <a:p>
            <a:r>
              <a:rPr lang="zh-CN" altLang="en-US" dirty="0"/>
              <a:t>设计</a:t>
            </a:r>
            <a:endParaRPr lang="en-US" altLang="zh-CN" dirty="0"/>
          </a:p>
        </p:txBody>
      </p:sp>
      <p:sp>
        <p:nvSpPr>
          <p:cNvPr id="5" name="文本占位符 4">
            <a:extLst>
              <a:ext uri="{FF2B5EF4-FFF2-40B4-BE49-F238E27FC236}">
                <a16:creationId xmlns:a16="http://schemas.microsoft.com/office/drawing/2014/main" id="{6ACB487D-C9BB-49C9-AF00-53D3267C0AD2}"/>
              </a:ext>
            </a:extLst>
          </p:cNvPr>
          <p:cNvSpPr>
            <a:spLocks noGrp="1"/>
          </p:cNvSpPr>
          <p:nvPr>
            <p:ph type="body" sz="quarter" idx="14"/>
          </p:nvPr>
        </p:nvSpPr>
        <p:spPr/>
        <p:txBody>
          <a:bodyPr>
            <a:normAutofit/>
          </a:bodyPr>
          <a:lstStyle/>
          <a:p>
            <a:r>
              <a:rPr lang="en-US" altLang="zh-CN" dirty="0"/>
              <a:t>demo</a:t>
            </a:r>
          </a:p>
        </p:txBody>
      </p:sp>
    </p:spTree>
    <p:extLst>
      <p:ext uri="{BB962C8B-B14F-4D97-AF65-F5344CB8AC3E}">
        <p14:creationId xmlns:p14="http://schemas.microsoft.com/office/powerpoint/2010/main" val="2354043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373880" y="496951"/>
            <a:ext cx="3444240" cy="646331"/>
          </a:xfrm>
        </p:spPr>
        <p:txBody>
          <a:bodyPr/>
          <a:lstStyle/>
          <a:p>
            <a:r>
              <a:rPr lang="zh-CN" altLang="en-US" dirty="0"/>
              <a:t>游戏</a:t>
            </a:r>
            <a:r>
              <a:rPr lang="en-US" altLang="zh-CN" dirty="0"/>
              <a:t>3</a:t>
            </a:r>
            <a:r>
              <a:rPr lang="zh-CN" altLang="en-US" dirty="0"/>
              <a:t>阶段的色调</a:t>
            </a:r>
            <a:endParaRPr lang="af-ZA" altLang="zh-CN" dirty="0"/>
          </a:p>
        </p:txBody>
      </p:sp>
      <p:pic>
        <p:nvPicPr>
          <p:cNvPr id="3" name="图片 2">
            <a:extLst>
              <a:ext uri="{FF2B5EF4-FFF2-40B4-BE49-F238E27FC236}">
                <a16:creationId xmlns:a16="http://schemas.microsoft.com/office/drawing/2014/main" id="{03D26B19-A312-4A34-AFF5-2D1A492F8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202" y="2871399"/>
            <a:ext cx="3553047" cy="2664785"/>
          </a:xfrm>
          <a:prstGeom prst="rect">
            <a:avLst/>
          </a:prstGeom>
        </p:spPr>
      </p:pic>
      <p:pic>
        <p:nvPicPr>
          <p:cNvPr id="7" name="图片 6">
            <a:extLst>
              <a:ext uri="{FF2B5EF4-FFF2-40B4-BE49-F238E27FC236}">
                <a16:creationId xmlns:a16="http://schemas.microsoft.com/office/drawing/2014/main" id="{BB28C6B7-4B4D-462E-99FB-FFE1E4602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880" y="2845097"/>
            <a:ext cx="3590059" cy="2691087"/>
          </a:xfrm>
          <a:prstGeom prst="rect">
            <a:avLst/>
          </a:prstGeom>
        </p:spPr>
      </p:pic>
      <p:pic>
        <p:nvPicPr>
          <p:cNvPr id="9" name="图片 8">
            <a:extLst>
              <a:ext uri="{FF2B5EF4-FFF2-40B4-BE49-F238E27FC236}">
                <a16:creationId xmlns:a16="http://schemas.microsoft.com/office/drawing/2014/main" id="{B56F18DC-ABFD-48DF-98D7-E2C9490AA3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59" y="2871399"/>
            <a:ext cx="3590059" cy="2692544"/>
          </a:xfrm>
          <a:prstGeom prst="rect">
            <a:avLst/>
          </a:prstGeom>
        </p:spPr>
      </p:pic>
      <p:sp>
        <p:nvSpPr>
          <p:cNvPr id="12" name="文本框 11">
            <a:extLst>
              <a:ext uri="{FF2B5EF4-FFF2-40B4-BE49-F238E27FC236}">
                <a16:creationId xmlns:a16="http://schemas.microsoft.com/office/drawing/2014/main" id="{14CE67D3-CF52-4DF3-8CA7-CFA7C030E816}"/>
              </a:ext>
            </a:extLst>
          </p:cNvPr>
          <p:cNvSpPr txBox="1"/>
          <p:nvPr/>
        </p:nvSpPr>
        <p:spPr>
          <a:xfrm>
            <a:off x="1096191" y="5792954"/>
            <a:ext cx="2209799" cy="499111"/>
          </a:xfrm>
          <a:prstGeom prst="rect">
            <a:avLst/>
          </a:prstGeom>
          <a:noFill/>
        </p:spPr>
        <p:txBody>
          <a:bodyPr wrap="square" rtlCol="0">
            <a:spAutoFit/>
          </a:bodyPr>
          <a:lstStyle/>
          <a:p>
            <a:pPr>
              <a:lnSpc>
                <a:spcPct val="150000"/>
              </a:lnSpc>
            </a:pPr>
            <a:r>
              <a:rPr lang="zh-CN" altLang="en-US" sz="2000" dirty="0"/>
              <a:t>游戏阶段</a:t>
            </a:r>
            <a:r>
              <a:rPr lang="en-US" altLang="zh-CN" sz="2000" dirty="0"/>
              <a:t>Ⅰ</a:t>
            </a:r>
            <a:r>
              <a:rPr lang="zh-CN" altLang="en-US" sz="2000" dirty="0"/>
              <a:t>色调</a:t>
            </a:r>
          </a:p>
        </p:txBody>
      </p:sp>
      <p:sp>
        <p:nvSpPr>
          <p:cNvPr id="35" name="文本框 34">
            <a:extLst>
              <a:ext uri="{FF2B5EF4-FFF2-40B4-BE49-F238E27FC236}">
                <a16:creationId xmlns:a16="http://schemas.microsoft.com/office/drawing/2014/main" id="{258A700C-8F14-4104-9EBA-DC9B1A098936}"/>
              </a:ext>
            </a:extLst>
          </p:cNvPr>
          <p:cNvSpPr txBox="1"/>
          <p:nvPr/>
        </p:nvSpPr>
        <p:spPr>
          <a:xfrm>
            <a:off x="5064009" y="5792954"/>
            <a:ext cx="2209799" cy="499111"/>
          </a:xfrm>
          <a:prstGeom prst="rect">
            <a:avLst/>
          </a:prstGeom>
          <a:noFill/>
        </p:spPr>
        <p:txBody>
          <a:bodyPr wrap="square" rtlCol="0">
            <a:spAutoFit/>
          </a:bodyPr>
          <a:lstStyle/>
          <a:p>
            <a:pPr>
              <a:lnSpc>
                <a:spcPct val="150000"/>
              </a:lnSpc>
            </a:pPr>
            <a:r>
              <a:rPr lang="zh-CN" altLang="en-US" sz="2000" dirty="0"/>
              <a:t>游戏阶段</a:t>
            </a:r>
            <a:r>
              <a:rPr lang="en-US" altLang="zh-CN" sz="2000" dirty="0"/>
              <a:t>Ⅱ</a:t>
            </a:r>
            <a:r>
              <a:rPr lang="zh-CN" altLang="en-US" sz="2000" dirty="0"/>
              <a:t>色调</a:t>
            </a:r>
          </a:p>
        </p:txBody>
      </p:sp>
      <p:sp>
        <p:nvSpPr>
          <p:cNvPr id="42" name="文本框 41">
            <a:extLst>
              <a:ext uri="{FF2B5EF4-FFF2-40B4-BE49-F238E27FC236}">
                <a16:creationId xmlns:a16="http://schemas.microsoft.com/office/drawing/2014/main" id="{50004E21-31E5-4764-8ABD-3C2B1918E43C}"/>
              </a:ext>
            </a:extLst>
          </p:cNvPr>
          <p:cNvSpPr txBox="1"/>
          <p:nvPr/>
        </p:nvSpPr>
        <p:spPr>
          <a:xfrm>
            <a:off x="9031827" y="5792954"/>
            <a:ext cx="2209799" cy="499111"/>
          </a:xfrm>
          <a:prstGeom prst="rect">
            <a:avLst/>
          </a:prstGeom>
          <a:noFill/>
        </p:spPr>
        <p:txBody>
          <a:bodyPr wrap="square" rtlCol="0">
            <a:spAutoFit/>
          </a:bodyPr>
          <a:lstStyle/>
          <a:p>
            <a:pPr>
              <a:lnSpc>
                <a:spcPct val="150000"/>
              </a:lnSpc>
            </a:pPr>
            <a:r>
              <a:rPr lang="zh-CN" altLang="en-US" sz="2000" dirty="0"/>
              <a:t>游戏阶段</a:t>
            </a:r>
            <a:r>
              <a:rPr lang="en-US" altLang="zh-CN" sz="2000" dirty="0"/>
              <a:t>Ⅲ</a:t>
            </a:r>
            <a:r>
              <a:rPr lang="zh-CN" altLang="en-US" sz="2000" dirty="0"/>
              <a:t>色调</a:t>
            </a:r>
          </a:p>
        </p:txBody>
      </p:sp>
      <p:sp>
        <p:nvSpPr>
          <p:cNvPr id="15" name="矩形 14">
            <a:extLst>
              <a:ext uri="{FF2B5EF4-FFF2-40B4-BE49-F238E27FC236}">
                <a16:creationId xmlns:a16="http://schemas.microsoft.com/office/drawing/2014/main" id="{B9B9242E-3B91-447B-A3A5-68B897817580}"/>
              </a:ext>
            </a:extLst>
          </p:cNvPr>
          <p:cNvSpPr/>
          <p:nvPr/>
        </p:nvSpPr>
        <p:spPr>
          <a:xfrm>
            <a:off x="491450" y="1208332"/>
            <a:ext cx="11209100" cy="142244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t>游戏初期，地图色调为深灰色</a:t>
            </a:r>
            <a:r>
              <a:rPr lang="en-US" altLang="zh-CN" sz="2000" dirty="0"/>
              <a:t>/</a:t>
            </a:r>
            <a:r>
              <a:rPr lang="zh-CN" altLang="en-US" sz="2000" dirty="0"/>
              <a:t>黑色，场景光线较暗，加体积雾，体现阴翳效果。当</a:t>
            </a:r>
            <a:r>
              <a:rPr lang="en-US" altLang="zh-CN" sz="2000" dirty="0"/>
              <a:t>boss</a:t>
            </a:r>
            <a:r>
              <a:rPr lang="zh-CN" altLang="en-US" sz="2000" dirty="0"/>
              <a:t>大黑球出现时，场景突然变暗，随着正能量的继续增加慢慢变亮。</a:t>
            </a:r>
            <a:endParaRPr lang="en-US" altLang="zh-CN" sz="2000" dirty="0"/>
          </a:p>
          <a:p>
            <a:pPr marL="342900" indent="-342900">
              <a:lnSpc>
                <a:spcPct val="150000"/>
              </a:lnSpc>
              <a:buFont typeface="Arial" panose="020B0604020202020204" pitchFamily="34" charset="0"/>
              <a:buChar char="•"/>
            </a:pPr>
            <a:r>
              <a:rPr lang="zh-CN" altLang="en-US" sz="2000" dirty="0"/>
              <a:t>游戏胜利时，所有灰球慢慢变为红球，地图色调由灰色渐亮为白色。</a:t>
            </a:r>
          </a:p>
        </p:txBody>
      </p:sp>
    </p:spTree>
    <p:extLst>
      <p:ext uri="{BB962C8B-B14F-4D97-AF65-F5344CB8AC3E}">
        <p14:creationId xmlns:p14="http://schemas.microsoft.com/office/powerpoint/2010/main" val="376354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7C91FD-EAC1-44A5-BF46-26C967CE58B8}"/>
              </a:ext>
            </a:extLst>
          </p:cNvPr>
          <p:cNvSpPr>
            <a:spLocks noGrp="1"/>
          </p:cNvSpPr>
          <p:nvPr>
            <p:ph type="body" sz="quarter" idx="10"/>
          </p:nvPr>
        </p:nvSpPr>
        <p:spPr>
          <a:xfrm>
            <a:off x="3947160" y="464778"/>
            <a:ext cx="4297680" cy="584775"/>
          </a:xfrm>
        </p:spPr>
        <p:txBody>
          <a:bodyPr/>
          <a:lstStyle/>
          <a:p>
            <a:r>
              <a:rPr lang="zh-CN" altLang="en-US" dirty="0"/>
              <a:t>小球的玻璃材质</a:t>
            </a:r>
            <a:endParaRPr lang="af-ZA" altLang="zh-CN" dirty="0"/>
          </a:p>
        </p:txBody>
      </p:sp>
      <p:sp>
        <p:nvSpPr>
          <p:cNvPr id="122" name="文本框 121">
            <a:extLst>
              <a:ext uri="{FF2B5EF4-FFF2-40B4-BE49-F238E27FC236}">
                <a16:creationId xmlns:a16="http://schemas.microsoft.com/office/drawing/2014/main" id="{08771FC7-0BD3-4F2D-9BCF-687CED939988}"/>
              </a:ext>
            </a:extLst>
          </p:cNvPr>
          <p:cNvSpPr txBox="1"/>
          <p:nvPr/>
        </p:nvSpPr>
        <p:spPr>
          <a:xfrm>
            <a:off x="2122714" y="5281822"/>
            <a:ext cx="709316" cy="400110"/>
          </a:xfrm>
          <a:prstGeom prst="rect">
            <a:avLst/>
          </a:prstGeom>
          <a:noFill/>
        </p:spPr>
        <p:txBody>
          <a:bodyPr wrap="square" rtlCol="0">
            <a:spAutoFit/>
          </a:bodyPr>
          <a:lstStyle/>
          <a:p>
            <a:pPr algn="r"/>
            <a:r>
              <a:rPr lang="zh-CN" altLang="en-US" sz="2000" dirty="0">
                <a:solidFill>
                  <a:schemeClr val="tx2"/>
                </a:solidFill>
                <a:latin typeface="微软雅黑" panose="020B0503020204020204" pitchFamily="34" charset="-122"/>
                <a:ea typeface="微软雅黑" panose="020B0503020204020204" pitchFamily="34" charset="-122"/>
              </a:rPr>
              <a:t>红球</a:t>
            </a:r>
            <a:endParaRPr lang="en-US" altLang="zh-CN" sz="2000" dirty="0">
              <a:solidFill>
                <a:schemeClr val="tx2"/>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7C43401-9A5A-440B-890F-DD2F07DE8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60" y="1953649"/>
            <a:ext cx="2947354" cy="2808514"/>
          </a:xfrm>
          <a:prstGeom prst="rect">
            <a:avLst/>
          </a:prstGeom>
        </p:spPr>
      </p:pic>
      <p:pic>
        <p:nvPicPr>
          <p:cNvPr id="8" name="图片 7">
            <a:extLst>
              <a:ext uri="{FF2B5EF4-FFF2-40B4-BE49-F238E27FC236}">
                <a16:creationId xmlns:a16="http://schemas.microsoft.com/office/drawing/2014/main" id="{200CA220-49C0-43FB-B29E-DDE9FB07E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378" y="2057293"/>
            <a:ext cx="2947355" cy="2704869"/>
          </a:xfrm>
          <a:prstGeom prst="rect">
            <a:avLst/>
          </a:prstGeom>
        </p:spPr>
      </p:pic>
      <p:pic>
        <p:nvPicPr>
          <p:cNvPr id="10" name="图片 9">
            <a:extLst>
              <a:ext uri="{FF2B5EF4-FFF2-40B4-BE49-F238E27FC236}">
                <a16:creationId xmlns:a16="http://schemas.microsoft.com/office/drawing/2014/main" id="{EBDF7354-0B93-4D07-987F-1A5748841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498" y="1953648"/>
            <a:ext cx="2871796" cy="2808514"/>
          </a:xfrm>
          <a:prstGeom prst="rect">
            <a:avLst/>
          </a:prstGeom>
        </p:spPr>
      </p:pic>
      <p:sp>
        <p:nvSpPr>
          <p:cNvPr id="51" name="文本框 50">
            <a:extLst>
              <a:ext uri="{FF2B5EF4-FFF2-40B4-BE49-F238E27FC236}">
                <a16:creationId xmlns:a16="http://schemas.microsoft.com/office/drawing/2014/main" id="{2CACC7DB-6F30-48CB-B6EF-5D826E3943ED}"/>
              </a:ext>
            </a:extLst>
          </p:cNvPr>
          <p:cNvSpPr txBox="1"/>
          <p:nvPr/>
        </p:nvSpPr>
        <p:spPr>
          <a:xfrm>
            <a:off x="5741342" y="5277085"/>
            <a:ext cx="709316" cy="400110"/>
          </a:xfrm>
          <a:prstGeom prst="rect">
            <a:avLst/>
          </a:prstGeom>
          <a:noFill/>
        </p:spPr>
        <p:txBody>
          <a:bodyPr wrap="square" rtlCol="0">
            <a:spAutoFit/>
          </a:bodyPr>
          <a:lstStyle/>
          <a:p>
            <a:pPr algn="r"/>
            <a:r>
              <a:rPr lang="zh-CN" altLang="en-US" sz="2000" dirty="0">
                <a:solidFill>
                  <a:schemeClr val="tx2"/>
                </a:solidFill>
                <a:latin typeface="微软雅黑" panose="020B0503020204020204" pitchFamily="34" charset="-122"/>
                <a:ea typeface="微软雅黑" panose="020B0503020204020204" pitchFamily="34" charset="-122"/>
              </a:rPr>
              <a:t>灰球</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CCF9201B-7836-4045-B935-055E31CACBDA}"/>
              </a:ext>
            </a:extLst>
          </p:cNvPr>
          <p:cNvSpPr txBox="1"/>
          <p:nvPr/>
        </p:nvSpPr>
        <p:spPr>
          <a:xfrm>
            <a:off x="9358738" y="5277085"/>
            <a:ext cx="709316" cy="400110"/>
          </a:xfrm>
          <a:prstGeom prst="rect">
            <a:avLst/>
          </a:prstGeom>
          <a:noFill/>
        </p:spPr>
        <p:txBody>
          <a:bodyPr wrap="square" rtlCol="0">
            <a:spAutoFit/>
          </a:bodyPr>
          <a:lstStyle/>
          <a:p>
            <a:pPr algn="r"/>
            <a:r>
              <a:rPr lang="zh-CN" altLang="en-US" sz="2000" dirty="0">
                <a:solidFill>
                  <a:schemeClr val="tx2"/>
                </a:solidFill>
                <a:latin typeface="微软雅黑" panose="020B0503020204020204" pitchFamily="34" charset="-122"/>
                <a:ea typeface="微软雅黑" panose="020B0503020204020204" pitchFamily="34" charset="-122"/>
              </a:rPr>
              <a:t>黑球</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62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84775"/>
          </a:xfrm>
        </p:spPr>
        <p:txBody>
          <a:bodyPr/>
          <a:lstStyle/>
          <a:p>
            <a:r>
              <a:rPr lang="zh-CN" altLang="en-US" dirty="0"/>
              <a:t>其他</a:t>
            </a:r>
            <a:r>
              <a:rPr lang="en-US" altLang="zh-CN" dirty="0"/>
              <a:t>UI</a:t>
            </a:r>
            <a:r>
              <a:rPr lang="zh-CN" altLang="en-US" dirty="0"/>
              <a:t>素材</a:t>
            </a:r>
            <a:endParaRPr lang="af-ZA" altLang="zh-CN" dirty="0"/>
          </a:p>
        </p:txBody>
      </p:sp>
      <p:pic>
        <p:nvPicPr>
          <p:cNvPr id="3" name="图片 2">
            <a:extLst>
              <a:ext uri="{FF2B5EF4-FFF2-40B4-BE49-F238E27FC236}">
                <a16:creationId xmlns:a16="http://schemas.microsoft.com/office/drawing/2014/main" id="{8B9792FE-A0D4-4129-87D9-A260ACFAB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12" y="1287046"/>
            <a:ext cx="8943975" cy="4943475"/>
          </a:xfrm>
          <a:prstGeom prst="rect">
            <a:avLst/>
          </a:prstGeom>
        </p:spPr>
      </p:pic>
    </p:spTree>
    <p:extLst>
      <p:ext uri="{BB962C8B-B14F-4D97-AF65-F5344CB8AC3E}">
        <p14:creationId xmlns:p14="http://schemas.microsoft.com/office/powerpoint/2010/main" val="1961302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A8A8E84-3A54-4417-98A9-349900995985}"/>
              </a:ext>
            </a:extLst>
          </p:cNvPr>
          <p:cNvSpPr>
            <a:spLocks noGrp="1"/>
          </p:cNvSpPr>
          <p:nvPr>
            <p:ph type="body" sz="quarter" idx="10"/>
          </p:nvPr>
        </p:nvSpPr>
        <p:spPr>
          <a:xfrm>
            <a:off x="3573264" y="438804"/>
            <a:ext cx="5038724" cy="591885"/>
          </a:xfrm>
        </p:spPr>
        <p:txBody>
          <a:bodyPr/>
          <a:lstStyle/>
          <a:p>
            <a:r>
              <a:rPr lang="zh-CN" altLang="en-US" dirty="0"/>
              <a:t>游戏视觉特效</a:t>
            </a:r>
            <a:endParaRPr lang="af-ZA" altLang="zh-CN" dirty="0"/>
          </a:p>
        </p:txBody>
      </p:sp>
      <p:cxnSp>
        <p:nvCxnSpPr>
          <p:cNvPr id="49" name="Straight Arrow Connector 41">
            <a:extLst>
              <a:ext uri="{FF2B5EF4-FFF2-40B4-BE49-F238E27FC236}">
                <a16:creationId xmlns:a16="http://schemas.microsoft.com/office/drawing/2014/main" id="{F8BA9128-8FF7-40B2-B82B-6D782C0105BF}"/>
              </a:ext>
            </a:extLst>
          </p:cNvPr>
          <p:cNvCxnSpPr>
            <a:cxnSpLocks/>
          </p:cNvCxnSpPr>
          <p:nvPr/>
        </p:nvCxnSpPr>
        <p:spPr>
          <a:xfrm flipV="1">
            <a:off x="1950820" y="4647525"/>
            <a:ext cx="426770" cy="158816"/>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41">
            <a:extLst>
              <a:ext uri="{FF2B5EF4-FFF2-40B4-BE49-F238E27FC236}">
                <a16:creationId xmlns:a16="http://schemas.microsoft.com/office/drawing/2014/main" id="{0345375C-F5CA-4704-931A-06B6587B432B}"/>
              </a:ext>
            </a:extLst>
          </p:cNvPr>
          <p:cNvCxnSpPr>
            <a:cxnSpLocks/>
          </p:cNvCxnSpPr>
          <p:nvPr/>
        </p:nvCxnSpPr>
        <p:spPr>
          <a:xfrm flipV="1">
            <a:off x="4021723" y="3849355"/>
            <a:ext cx="426770" cy="158816"/>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41">
            <a:extLst>
              <a:ext uri="{FF2B5EF4-FFF2-40B4-BE49-F238E27FC236}">
                <a16:creationId xmlns:a16="http://schemas.microsoft.com/office/drawing/2014/main" id="{6F197085-E29E-476A-A998-6842634CDF63}"/>
              </a:ext>
            </a:extLst>
          </p:cNvPr>
          <p:cNvCxnSpPr>
            <a:cxnSpLocks/>
          </p:cNvCxnSpPr>
          <p:nvPr/>
        </p:nvCxnSpPr>
        <p:spPr>
          <a:xfrm flipV="1">
            <a:off x="6092626" y="3051186"/>
            <a:ext cx="426770" cy="158816"/>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41">
            <a:extLst>
              <a:ext uri="{FF2B5EF4-FFF2-40B4-BE49-F238E27FC236}">
                <a16:creationId xmlns:a16="http://schemas.microsoft.com/office/drawing/2014/main" id="{36ABEAB2-DDAE-4592-90B0-358306452C73}"/>
              </a:ext>
            </a:extLst>
          </p:cNvPr>
          <p:cNvCxnSpPr>
            <a:cxnSpLocks/>
          </p:cNvCxnSpPr>
          <p:nvPr/>
        </p:nvCxnSpPr>
        <p:spPr>
          <a:xfrm flipV="1">
            <a:off x="8163528" y="2253017"/>
            <a:ext cx="426770" cy="158816"/>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14" name="组合 113">
            <a:extLst>
              <a:ext uri="{FF2B5EF4-FFF2-40B4-BE49-F238E27FC236}">
                <a16:creationId xmlns:a16="http://schemas.microsoft.com/office/drawing/2014/main" id="{D936E52E-31C2-4B41-BD7A-684D386B9DAE}"/>
              </a:ext>
            </a:extLst>
          </p:cNvPr>
          <p:cNvGrpSpPr/>
          <p:nvPr/>
        </p:nvGrpSpPr>
        <p:grpSpPr>
          <a:xfrm>
            <a:off x="562057" y="4387473"/>
            <a:ext cx="1122543" cy="1177237"/>
            <a:chOff x="562057" y="4387473"/>
            <a:chExt cx="1122543" cy="1177237"/>
          </a:xfrm>
        </p:grpSpPr>
        <p:grpSp>
          <p:nvGrpSpPr>
            <p:cNvPr id="75" name="组合 74">
              <a:extLst>
                <a:ext uri="{FF2B5EF4-FFF2-40B4-BE49-F238E27FC236}">
                  <a16:creationId xmlns:a16="http://schemas.microsoft.com/office/drawing/2014/main" id="{4366F06F-1575-413D-B97A-F81E4911A066}"/>
                </a:ext>
              </a:extLst>
            </p:cNvPr>
            <p:cNvGrpSpPr/>
            <p:nvPr/>
          </p:nvGrpSpPr>
          <p:grpSpPr>
            <a:xfrm>
              <a:off x="562057" y="4387473"/>
              <a:ext cx="1122543" cy="1177237"/>
              <a:chOff x="971304" y="4387473"/>
              <a:chExt cx="1122543" cy="1177237"/>
            </a:xfrm>
          </p:grpSpPr>
          <p:sp>
            <p:nvSpPr>
              <p:cNvPr id="22" name="Oval 5">
                <a:extLst>
                  <a:ext uri="{FF2B5EF4-FFF2-40B4-BE49-F238E27FC236}">
                    <a16:creationId xmlns:a16="http://schemas.microsoft.com/office/drawing/2014/main" id="{B8BF8508-4311-46B2-997D-44051DE810BA}"/>
                  </a:ext>
                </a:extLst>
              </p:cNvPr>
              <p:cNvSpPr>
                <a:spLocks noChangeAspect="1"/>
              </p:cNvSpPr>
              <p:nvPr/>
            </p:nvSpPr>
            <p:spPr>
              <a:xfrm>
                <a:off x="985821" y="4456686"/>
                <a:ext cx="1108026" cy="1108024"/>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Oval 61">
                <a:extLst>
                  <a:ext uri="{FF2B5EF4-FFF2-40B4-BE49-F238E27FC236}">
                    <a16:creationId xmlns:a16="http://schemas.microsoft.com/office/drawing/2014/main" id="{9AADE8D7-7528-4B21-9A69-BA683AE7C519}"/>
                  </a:ext>
                </a:extLst>
              </p:cNvPr>
              <p:cNvSpPr/>
              <p:nvPr/>
            </p:nvSpPr>
            <p:spPr>
              <a:xfrm>
                <a:off x="971304" y="4387473"/>
                <a:ext cx="418868" cy="418868"/>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a:t>01</a:t>
                </a:r>
                <a:endParaRPr lang="en-US" sz="2133" dirty="0"/>
              </a:p>
            </p:txBody>
          </p:sp>
        </p:grpSp>
        <p:sp>
          <p:nvSpPr>
            <p:cNvPr id="95" name="rocket" title="Icon of a rocket">
              <a:extLst>
                <a:ext uri="{FF2B5EF4-FFF2-40B4-BE49-F238E27FC236}">
                  <a16:creationId xmlns:a16="http://schemas.microsoft.com/office/drawing/2014/main" id="{A1647694-2009-40B1-AE9A-BD73319AC787}"/>
                </a:ext>
              </a:extLst>
            </p:cNvPr>
            <p:cNvSpPr>
              <a:spLocks noChangeAspect="1" noEditPoints="1"/>
            </p:cNvSpPr>
            <p:nvPr/>
          </p:nvSpPr>
          <p:spPr bwMode="auto">
            <a:xfrm>
              <a:off x="909223" y="4793673"/>
              <a:ext cx="442728" cy="43405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9525" cap="flat">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nvGrpSpPr>
          <p:cNvPr id="110" name="组合 109">
            <a:extLst>
              <a:ext uri="{FF2B5EF4-FFF2-40B4-BE49-F238E27FC236}">
                <a16:creationId xmlns:a16="http://schemas.microsoft.com/office/drawing/2014/main" id="{75B62CA1-F9B6-4221-8A3F-96CCB8521B61}"/>
              </a:ext>
            </a:extLst>
          </p:cNvPr>
          <p:cNvGrpSpPr/>
          <p:nvPr/>
        </p:nvGrpSpPr>
        <p:grpSpPr>
          <a:xfrm>
            <a:off x="8831001" y="1344306"/>
            <a:ext cx="1122543" cy="1177237"/>
            <a:chOff x="8831001" y="1777829"/>
            <a:chExt cx="1122543" cy="1177237"/>
          </a:xfrm>
        </p:grpSpPr>
        <p:grpSp>
          <p:nvGrpSpPr>
            <p:cNvPr id="85" name="组合 84">
              <a:extLst>
                <a:ext uri="{FF2B5EF4-FFF2-40B4-BE49-F238E27FC236}">
                  <a16:creationId xmlns:a16="http://schemas.microsoft.com/office/drawing/2014/main" id="{E3E2706E-08B5-4E06-8B51-863EAAF31B3F}"/>
                </a:ext>
              </a:extLst>
            </p:cNvPr>
            <p:cNvGrpSpPr/>
            <p:nvPr/>
          </p:nvGrpSpPr>
          <p:grpSpPr>
            <a:xfrm>
              <a:off x="8831001" y="1777829"/>
              <a:ext cx="1122543" cy="1177237"/>
              <a:chOff x="971304" y="4387473"/>
              <a:chExt cx="1122543" cy="1177237"/>
            </a:xfrm>
          </p:grpSpPr>
          <p:sp>
            <p:nvSpPr>
              <p:cNvPr id="86" name="Oval 5">
                <a:extLst>
                  <a:ext uri="{FF2B5EF4-FFF2-40B4-BE49-F238E27FC236}">
                    <a16:creationId xmlns:a16="http://schemas.microsoft.com/office/drawing/2014/main" id="{0B7E24B6-DC90-4A0A-9608-8B023E864F88}"/>
                  </a:ext>
                </a:extLst>
              </p:cNvPr>
              <p:cNvSpPr>
                <a:spLocks noChangeAspect="1"/>
              </p:cNvSpPr>
              <p:nvPr/>
            </p:nvSpPr>
            <p:spPr>
              <a:xfrm>
                <a:off x="985821" y="4456686"/>
                <a:ext cx="1108026" cy="1108024"/>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7" name="Oval 61">
                <a:extLst>
                  <a:ext uri="{FF2B5EF4-FFF2-40B4-BE49-F238E27FC236}">
                    <a16:creationId xmlns:a16="http://schemas.microsoft.com/office/drawing/2014/main" id="{6FE4A45A-A34A-480A-B78A-157BDAFBED8C}"/>
                  </a:ext>
                </a:extLst>
              </p:cNvPr>
              <p:cNvSpPr/>
              <p:nvPr/>
            </p:nvSpPr>
            <p:spPr>
              <a:xfrm>
                <a:off x="971304" y="4387473"/>
                <a:ext cx="418868" cy="418868"/>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a:t>05</a:t>
                </a:r>
                <a:endParaRPr lang="en-US" sz="2133" dirty="0"/>
              </a:p>
            </p:txBody>
          </p:sp>
        </p:grpSp>
        <p:sp>
          <p:nvSpPr>
            <p:cNvPr id="96" name="Broadcasting_F1B5" title="Icon of a communication dish with signal lines">
              <a:extLst>
                <a:ext uri="{FF2B5EF4-FFF2-40B4-BE49-F238E27FC236}">
                  <a16:creationId xmlns:a16="http://schemas.microsoft.com/office/drawing/2014/main" id="{7EF0B570-8499-4010-A8BB-C0F0F16BC2AB}"/>
                </a:ext>
              </a:extLst>
            </p:cNvPr>
            <p:cNvSpPr>
              <a:spLocks noChangeAspect="1" noEditPoints="1"/>
            </p:cNvSpPr>
            <p:nvPr/>
          </p:nvSpPr>
          <p:spPr bwMode="auto">
            <a:xfrm flipH="1">
              <a:off x="9176878" y="2213215"/>
              <a:ext cx="433846" cy="43405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9525" cap="flat">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13" name="组合 112">
            <a:extLst>
              <a:ext uri="{FF2B5EF4-FFF2-40B4-BE49-F238E27FC236}">
                <a16:creationId xmlns:a16="http://schemas.microsoft.com/office/drawing/2014/main" id="{A53DEB22-CD9A-4435-841D-E83650E59BD1}"/>
              </a:ext>
            </a:extLst>
          </p:cNvPr>
          <p:cNvGrpSpPr/>
          <p:nvPr/>
        </p:nvGrpSpPr>
        <p:grpSpPr>
          <a:xfrm>
            <a:off x="2629293" y="3626682"/>
            <a:ext cx="1122543" cy="1177237"/>
            <a:chOff x="2629293" y="3735062"/>
            <a:chExt cx="1122543" cy="1177237"/>
          </a:xfrm>
        </p:grpSpPr>
        <p:grpSp>
          <p:nvGrpSpPr>
            <p:cNvPr id="76" name="组合 75">
              <a:extLst>
                <a:ext uri="{FF2B5EF4-FFF2-40B4-BE49-F238E27FC236}">
                  <a16:creationId xmlns:a16="http://schemas.microsoft.com/office/drawing/2014/main" id="{55644031-CA39-421B-8B93-EF09FC9BBF9D}"/>
                </a:ext>
              </a:extLst>
            </p:cNvPr>
            <p:cNvGrpSpPr/>
            <p:nvPr/>
          </p:nvGrpSpPr>
          <p:grpSpPr>
            <a:xfrm>
              <a:off x="2629293" y="3735062"/>
              <a:ext cx="1122543" cy="1177237"/>
              <a:chOff x="971304" y="4387473"/>
              <a:chExt cx="1122543" cy="1177237"/>
            </a:xfrm>
          </p:grpSpPr>
          <p:sp>
            <p:nvSpPr>
              <p:cNvPr id="77" name="Oval 5">
                <a:extLst>
                  <a:ext uri="{FF2B5EF4-FFF2-40B4-BE49-F238E27FC236}">
                    <a16:creationId xmlns:a16="http://schemas.microsoft.com/office/drawing/2014/main" id="{6A114F6D-369C-4E29-8F1B-416E8352CC17}"/>
                  </a:ext>
                </a:extLst>
              </p:cNvPr>
              <p:cNvSpPr>
                <a:spLocks noChangeAspect="1"/>
              </p:cNvSpPr>
              <p:nvPr/>
            </p:nvSpPr>
            <p:spPr>
              <a:xfrm>
                <a:off x="985821" y="4456686"/>
                <a:ext cx="1108026" cy="1108024"/>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8" name="Oval 61">
                <a:extLst>
                  <a:ext uri="{FF2B5EF4-FFF2-40B4-BE49-F238E27FC236}">
                    <a16:creationId xmlns:a16="http://schemas.microsoft.com/office/drawing/2014/main" id="{93863720-AE20-439A-AEBB-9418BB14E9DF}"/>
                  </a:ext>
                </a:extLst>
              </p:cNvPr>
              <p:cNvSpPr/>
              <p:nvPr/>
            </p:nvSpPr>
            <p:spPr>
              <a:xfrm>
                <a:off x="971304" y="4387473"/>
                <a:ext cx="418868" cy="418868"/>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02</a:t>
                </a:r>
              </a:p>
            </p:txBody>
          </p:sp>
        </p:grpSp>
        <p:sp>
          <p:nvSpPr>
            <p:cNvPr id="97" name="signal_3" title="Icon of a communication tower with signal lines">
              <a:extLst>
                <a:ext uri="{FF2B5EF4-FFF2-40B4-BE49-F238E27FC236}">
                  <a16:creationId xmlns:a16="http://schemas.microsoft.com/office/drawing/2014/main" id="{CCD1485D-0E07-4406-B2FC-24A9DE71C37C}"/>
                </a:ext>
              </a:extLst>
            </p:cNvPr>
            <p:cNvSpPr>
              <a:spLocks noChangeAspect="1" noEditPoints="1"/>
            </p:cNvSpPr>
            <p:nvPr/>
          </p:nvSpPr>
          <p:spPr bwMode="auto">
            <a:xfrm>
              <a:off x="3039595" y="4185351"/>
              <a:ext cx="316456" cy="43405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9525" cap="flat">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nvGrpSpPr>
          <p:cNvPr id="111" name="组合 110">
            <a:extLst>
              <a:ext uri="{FF2B5EF4-FFF2-40B4-BE49-F238E27FC236}">
                <a16:creationId xmlns:a16="http://schemas.microsoft.com/office/drawing/2014/main" id="{59FB93AF-EDA0-4041-8E7D-F0BE69A45F43}"/>
              </a:ext>
            </a:extLst>
          </p:cNvPr>
          <p:cNvGrpSpPr/>
          <p:nvPr/>
        </p:nvGrpSpPr>
        <p:grpSpPr>
          <a:xfrm>
            <a:off x="6763765" y="2105098"/>
            <a:ext cx="1122543" cy="1177237"/>
            <a:chOff x="6763765" y="2430240"/>
            <a:chExt cx="1122543" cy="1177237"/>
          </a:xfrm>
        </p:grpSpPr>
        <p:grpSp>
          <p:nvGrpSpPr>
            <p:cNvPr id="82" name="组合 81">
              <a:extLst>
                <a:ext uri="{FF2B5EF4-FFF2-40B4-BE49-F238E27FC236}">
                  <a16:creationId xmlns:a16="http://schemas.microsoft.com/office/drawing/2014/main" id="{BB25CB1C-C10A-44EA-AF7E-248F6D2D161B}"/>
                </a:ext>
              </a:extLst>
            </p:cNvPr>
            <p:cNvGrpSpPr/>
            <p:nvPr/>
          </p:nvGrpSpPr>
          <p:grpSpPr>
            <a:xfrm>
              <a:off x="6763765" y="2430240"/>
              <a:ext cx="1122543" cy="1177237"/>
              <a:chOff x="971304" y="4387473"/>
              <a:chExt cx="1122543" cy="1177237"/>
            </a:xfrm>
          </p:grpSpPr>
          <p:sp>
            <p:nvSpPr>
              <p:cNvPr id="83" name="Oval 5">
                <a:extLst>
                  <a:ext uri="{FF2B5EF4-FFF2-40B4-BE49-F238E27FC236}">
                    <a16:creationId xmlns:a16="http://schemas.microsoft.com/office/drawing/2014/main" id="{A33324D5-3A14-40B5-8E06-CC161FB93FF5}"/>
                  </a:ext>
                </a:extLst>
              </p:cNvPr>
              <p:cNvSpPr>
                <a:spLocks noChangeAspect="1"/>
              </p:cNvSpPr>
              <p:nvPr/>
            </p:nvSpPr>
            <p:spPr>
              <a:xfrm>
                <a:off x="985821" y="4456686"/>
                <a:ext cx="1108026" cy="1108024"/>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4" name="Oval 61">
                <a:extLst>
                  <a:ext uri="{FF2B5EF4-FFF2-40B4-BE49-F238E27FC236}">
                    <a16:creationId xmlns:a16="http://schemas.microsoft.com/office/drawing/2014/main" id="{FDFAAF33-C6A3-482C-A7CB-ACD7C668A1EC}"/>
                  </a:ext>
                </a:extLst>
              </p:cNvPr>
              <p:cNvSpPr/>
              <p:nvPr/>
            </p:nvSpPr>
            <p:spPr>
              <a:xfrm>
                <a:off x="971304" y="4387473"/>
                <a:ext cx="418868" cy="418868"/>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a:t>04</a:t>
                </a:r>
                <a:endParaRPr lang="en-US" sz="2133" dirty="0"/>
              </a:p>
            </p:txBody>
          </p:sp>
        </p:grpSp>
        <p:sp>
          <p:nvSpPr>
            <p:cNvPr id="98" name="IoT" title="Icon of five circles that all connect to a center circle">
              <a:extLst>
                <a:ext uri="{FF2B5EF4-FFF2-40B4-BE49-F238E27FC236}">
                  <a16:creationId xmlns:a16="http://schemas.microsoft.com/office/drawing/2014/main" id="{5E087293-2EA9-4F69-8D7C-C79A48D96869}"/>
                </a:ext>
              </a:extLst>
            </p:cNvPr>
            <p:cNvSpPr>
              <a:spLocks noChangeAspect="1" noEditPoints="1"/>
            </p:cNvSpPr>
            <p:nvPr/>
          </p:nvSpPr>
          <p:spPr bwMode="auto">
            <a:xfrm>
              <a:off x="7115618" y="2865626"/>
              <a:ext cx="433354" cy="43405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flat">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12" name="组合 111">
            <a:extLst>
              <a:ext uri="{FF2B5EF4-FFF2-40B4-BE49-F238E27FC236}">
                <a16:creationId xmlns:a16="http://schemas.microsoft.com/office/drawing/2014/main" id="{870E69B3-21B2-41A5-BCF9-024B2DB97C67}"/>
              </a:ext>
            </a:extLst>
          </p:cNvPr>
          <p:cNvGrpSpPr/>
          <p:nvPr/>
        </p:nvGrpSpPr>
        <p:grpSpPr>
          <a:xfrm>
            <a:off x="4696529" y="2865890"/>
            <a:ext cx="1122543" cy="1177237"/>
            <a:chOff x="4696529" y="3082651"/>
            <a:chExt cx="1122543" cy="1177237"/>
          </a:xfrm>
        </p:grpSpPr>
        <p:grpSp>
          <p:nvGrpSpPr>
            <p:cNvPr id="79" name="组合 78">
              <a:extLst>
                <a:ext uri="{FF2B5EF4-FFF2-40B4-BE49-F238E27FC236}">
                  <a16:creationId xmlns:a16="http://schemas.microsoft.com/office/drawing/2014/main" id="{36230A07-0F4E-4509-9FD1-38ABA5E62811}"/>
                </a:ext>
              </a:extLst>
            </p:cNvPr>
            <p:cNvGrpSpPr/>
            <p:nvPr/>
          </p:nvGrpSpPr>
          <p:grpSpPr>
            <a:xfrm>
              <a:off x="4696529" y="3082651"/>
              <a:ext cx="1122543" cy="1177237"/>
              <a:chOff x="971304" y="4387473"/>
              <a:chExt cx="1122543" cy="1177237"/>
            </a:xfrm>
          </p:grpSpPr>
          <p:sp>
            <p:nvSpPr>
              <p:cNvPr id="80" name="Oval 5">
                <a:extLst>
                  <a:ext uri="{FF2B5EF4-FFF2-40B4-BE49-F238E27FC236}">
                    <a16:creationId xmlns:a16="http://schemas.microsoft.com/office/drawing/2014/main" id="{33D87D69-6D81-4A2A-ACBE-756ECD82468A}"/>
                  </a:ext>
                </a:extLst>
              </p:cNvPr>
              <p:cNvSpPr>
                <a:spLocks noChangeAspect="1"/>
              </p:cNvSpPr>
              <p:nvPr/>
            </p:nvSpPr>
            <p:spPr>
              <a:xfrm>
                <a:off x="985821" y="4456686"/>
                <a:ext cx="1108026" cy="1108024"/>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1" name="Oval 61">
                <a:extLst>
                  <a:ext uri="{FF2B5EF4-FFF2-40B4-BE49-F238E27FC236}">
                    <a16:creationId xmlns:a16="http://schemas.microsoft.com/office/drawing/2014/main" id="{4D461897-F6D0-4EFA-929F-ECD1FBDFEBB3}"/>
                  </a:ext>
                </a:extLst>
              </p:cNvPr>
              <p:cNvSpPr/>
              <p:nvPr/>
            </p:nvSpPr>
            <p:spPr>
              <a:xfrm>
                <a:off x="971304" y="4387473"/>
                <a:ext cx="418868" cy="418868"/>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a:t>03</a:t>
                </a:r>
                <a:endParaRPr lang="en-US" sz="2133" dirty="0"/>
              </a:p>
            </p:txBody>
          </p:sp>
        </p:grpSp>
        <p:sp>
          <p:nvSpPr>
            <p:cNvPr id="99" name="Intelligence" title="Icon of circles connected by crossing lines">
              <a:extLst>
                <a:ext uri="{FF2B5EF4-FFF2-40B4-BE49-F238E27FC236}">
                  <a16:creationId xmlns:a16="http://schemas.microsoft.com/office/drawing/2014/main" id="{02C1328D-77AA-44A4-A1FA-69F322EDD400}"/>
                </a:ext>
              </a:extLst>
            </p:cNvPr>
            <p:cNvSpPr>
              <a:spLocks noChangeAspect="1" noEditPoints="1"/>
            </p:cNvSpPr>
            <p:nvPr/>
          </p:nvSpPr>
          <p:spPr bwMode="auto">
            <a:xfrm>
              <a:off x="5115397" y="3479507"/>
              <a:ext cx="451708" cy="43405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01" name="文本框 100">
            <a:extLst>
              <a:ext uri="{FF2B5EF4-FFF2-40B4-BE49-F238E27FC236}">
                <a16:creationId xmlns:a16="http://schemas.microsoft.com/office/drawing/2014/main" id="{C9717261-EB97-41A7-8C4A-EA8C0A6AB49A}"/>
              </a:ext>
            </a:extLst>
          </p:cNvPr>
          <p:cNvSpPr txBox="1"/>
          <p:nvPr/>
        </p:nvSpPr>
        <p:spPr>
          <a:xfrm>
            <a:off x="1684600" y="5231118"/>
            <a:ext cx="1991917" cy="777457"/>
          </a:xfrm>
          <a:prstGeom prst="rect">
            <a:avLst/>
          </a:prstGeom>
          <a:noFill/>
        </p:spPr>
        <p:txBody>
          <a:bodyPr wrap="square"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主角和</a:t>
            </a:r>
            <a:r>
              <a:rPr lang="en-US" altLang="zh-CN" dirty="0">
                <a:solidFill>
                  <a:schemeClr val="tx2"/>
                </a:solidFill>
                <a:latin typeface="微软雅黑" panose="020B0503020204020204" pitchFamily="34" charset="-122"/>
                <a:ea typeface="微软雅黑" panose="020B0503020204020204" pitchFamily="34" charset="-122"/>
              </a:rPr>
              <a:t>boss</a:t>
            </a:r>
            <a:r>
              <a:rPr lang="zh-CN" altLang="en-US" dirty="0">
                <a:solidFill>
                  <a:schemeClr val="tx2"/>
                </a:solidFill>
                <a:latin typeface="微软雅黑" panose="020B0503020204020204" pitchFamily="34" charset="-122"/>
                <a:ea typeface="微软雅黑" panose="020B0503020204020204" pitchFamily="34" charset="-122"/>
              </a:rPr>
              <a:t>周围的环绕带特效</a:t>
            </a:r>
            <a:endParaRPr lang="en-US" altLang="zh-CN" dirty="0">
              <a:solidFill>
                <a:schemeClr val="tx2"/>
              </a:solidFill>
              <a:latin typeface="微软雅黑" panose="020B0503020204020204" pitchFamily="34" charset="-122"/>
              <a:ea typeface="微软雅黑" panose="020B0503020204020204" pitchFamily="34" charset="-122"/>
            </a:endParaRPr>
          </a:p>
        </p:txBody>
      </p:sp>
      <p:cxnSp>
        <p:nvCxnSpPr>
          <p:cNvPr id="108" name="直接连接符 107">
            <a:extLst>
              <a:ext uri="{FF2B5EF4-FFF2-40B4-BE49-F238E27FC236}">
                <a16:creationId xmlns:a16="http://schemas.microsoft.com/office/drawing/2014/main" id="{06BFA666-4E9B-4516-BFE9-63D2126883D4}"/>
              </a:ext>
            </a:extLst>
          </p:cNvPr>
          <p:cNvCxnSpPr/>
          <p:nvPr/>
        </p:nvCxnSpPr>
        <p:spPr>
          <a:xfrm>
            <a:off x="10248900" y="6402333"/>
            <a:ext cx="13081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6584AE2-8095-4AD9-B08F-5508F73CB179}"/>
              </a:ext>
            </a:extLst>
          </p:cNvPr>
          <p:cNvSpPr txBox="1"/>
          <p:nvPr/>
        </p:nvSpPr>
        <p:spPr>
          <a:xfrm>
            <a:off x="3625850" y="4546033"/>
            <a:ext cx="1800409" cy="777457"/>
          </a:xfrm>
          <a:prstGeom prst="rect">
            <a:avLst/>
          </a:prstGeom>
          <a:noFill/>
        </p:spPr>
        <p:txBody>
          <a:bodyPr wrap="square"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主角合体以及解体时的特效</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15A3F349-8ACD-4E64-AC3C-A00FE2F24C83}"/>
              </a:ext>
            </a:extLst>
          </p:cNvPr>
          <p:cNvSpPr txBox="1"/>
          <p:nvPr/>
        </p:nvSpPr>
        <p:spPr>
          <a:xfrm>
            <a:off x="5877076" y="3725218"/>
            <a:ext cx="1800409" cy="1137556"/>
          </a:xfrm>
          <a:prstGeom prst="rect">
            <a:avLst/>
          </a:prstGeom>
          <a:noFill/>
        </p:spPr>
        <p:txBody>
          <a:bodyPr wrap="square"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小球进行碰撞时颜色发生变化时的特效</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0B09728C-14E6-49EF-9FB2-AFD668A3B54A}"/>
              </a:ext>
            </a:extLst>
          </p:cNvPr>
          <p:cNvSpPr txBox="1"/>
          <p:nvPr/>
        </p:nvSpPr>
        <p:spPr>
          <a:xfrm>
            <a:off x="7789690" y="2987842"/>
            <a:ext cx="1800409" cy="777457"/>
          </a:xfrm>
          <a:prstGeom prst="rect">
            <a:avLst/>
          </a:prstGeom>
          <a:noFill/>
        </p:spPr>
        <p:txBody>
          <a:bodyPr wrap="square"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多种道具在场景中随机出现</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AEEBD063-D8EF-4EA1-8098-7E8EA5348E4F}"/>
              </a:ext>
            </a:extLst>
          </p:cNvPr>
          <p:cNvSpPr txBox="1"/>
          <p:nvPr/>
        </p:nvSpPr>
        <p:spPr>
          <a:xfrm>
            <a:off x="9776437" y="2363663"/>
            <a:ext cx="1800409" cy="777457"/>
          </a:xfrm>
          <a:prstGeom prst="rect">
            <a:avLst/>
          </a:prstGeom>
          <a:noFill/>
        </p:spPr>
        <p:txBody>
          <a:bodyPr wrap="square"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小球拾取到不同道具时的特效</a:t>
            </a:r>
            <a:endParaRPr lang="en-US" altLang="zh-CN"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3880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D3E6F30-2E75-4415-BA1F-A1D5022BA8E1}"/>
              </a:ext>
            </a:extLst>
          </p:cNvPr>
          <p:cNvSpPr>
            <a:spLocks noGrp="1"/>
          </p:cNvSpPr>
          <p:nvPr>
            <p:ph type="body" sz="quarter" idx="10"/>
          </p:nvPr>
        </p:nvSpPr>
        <p:spPr/>
        <p:txBody>
          <a:bodyPr/>
          <a:lstStyle/>
          <a:p>
            <a:r>
              <a:rPr lang="en-US" altLang="zh-CN"/>
              <a:t>04</a:t>
            </a:r>
            <a:endParaRPr lang="zh-CN" altLang="en-US"/>
          </a:p>
        </p:txBody>
      </p:sp>
      <p:sp>
        <p:nvSpPr>
          <p:cNvPr id="15" name="文本占位符 14">
            <a:extLst>
              <a:ext uri="{FF2B5EF4-FFF2-40B4-BE49-F238E27FC236}">
                <a16:creationId xmlns:a16="http://schemas.microsoft.com/office/drawing/2014/main" id="{00F6D8D7-D45E-46C9-B2E1-3E6D10665C29}"/>
              </a:ext>
            </a:extLst>
          </p:cNvPr>
          <p:cNvSpPr>
            <a:spLocks noGrp="1"/>
          </p:cNvSpPr>
          <p:nvPr>
            <p:ph type="body" sz="quarter" idx="11"/>
          </p:nvPr>
        </p:nvSpPr>
        <p:spPr/>
        <p:txBody>
          <a:bodyPr/>
          <a:lstStyle/>
          <a:p>
            <a:r>
              <a:rPr lang="en-US" altLang="zh-CN" dirty="0"/>
              <a:t>demo</a:t>
            </a:r>
            <a:endParaRPr lang="af-ZA" altLang="zh-CN" dirty="0"/>
          </a:p>
        </p:txBody>
      </p:sp>
    </p:spTree>
    <p:extLst>
      <p:ext uri="{BB962C8B-B14F-4D97-AF65-F5344CB8AC3E}">
        <p14:creationId xmlns:p14="http://schemas.microsoft.com/office/powerpoint/2010/main" val="2011499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A8A8E84-3A54-4417-98A9-349900995985}"/>
              </a:ext>
            </a:extLst>
          </p:cNvPr>
          <p:cNvSpPr>
            <a:spLocks noGrp="1"/>
          </p:cNvSpPr>
          <p:nvPr>
            <p:ph type="body" sz="quarter" idx="10"/>
          </p:nvPr>
        </p:nvSpPr>
        <p:spPr>
          <a:xfrm>
            <a:off x="4572000" y="513833"/>
            <a:ext cx="3048000" cy="584775"/>
          </a:xfrm>
        </p:spPr>
        <p:txBody>
          <a:bodyPr/>
          <a:lstStyle/>
          <a:p>
            <a:r>
              <a:rPr lang="zh-CN" altLang="en-US" dirty="0"/>
              <a:t>现有成果展示</a:t>
            </a:r>
            <a:endParaRPr lang="af-ZA" altLang="zh-CN" dirty="0"/>
          </a:p>
        </p:txBody>
      </p:sp>
      <p:pic>
        <p:nvPicPr>
          <p:cNvPr id="2" name="movie_001">
            <a:hlinkClick r:id="" action="ppaction://media"/>
            <a:extLst>
              <a:ext uri="{FF2B5EF4-FFF2-40B4-BE49-F238E27FC236}">
                <a16:creationId xmlns:a16="http://schemas.microsoft.com/office/drawing/2014/main" id="{5AC1CE25-B011-4955-A368-82B6CA6BF7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5075" y="1289182"/>
            <a:ext cx="8601849" cy="4786043"/>
          </a:xfrm>
          <a:prstGeom prst="rect">
            <a:avLst/>
          </a:prstGeom>
        </p:spPr>
      </p:pic>
    </p:spTree>
    <p:extLst>
      <p:ext uri="{BB962C8B-B14F-4D97-AF65-F5344CB8AC3E}">
        <p14:creationId xmlns:p14="http://schemas.microsoft.com/office/powerpoint/2010/main" val="2929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BFBF3E27-0420-4AC2-AA10-F480C6D3E2C0}"/>
              </a:ext>
            </a:extLst>
          </p:cNvPr>
          <p:cNvSpPr>
            <a:spLocks noGrp="1"/>
          </p:cNvSpPr>
          <p:nvPr>
            <p:ph type="body" sz="quarter" idx="12"/>
          </p:nvPr>
        </p:nvSpPr>
        <p:spPr/>
        <p:txBody>
          <a:bodyPr/>
          <a:lstStyle/>
          <a:p>
            <a:r>
              <a:rPr lang="zh-CN" altLang="en-US" dirty="0"/>
              <a:t>汇报人：晋硕</a:t>
            </a:r>
            <a:endParaRPr lang="af-ZA" altLang="zh-CN" dirty="0"/>
          </a:p>
        </p:txBody>
      </p:sp>
      <p:sp>
        <p:nvSpPr>
          <p:cNvPr id="8" name="文本占位符 7">
            <a:extLst>
              <a:ext uri="{FF2B5EF4-FFF2-40B4-BE49-F238E27FC236}">
                <a16:creationId xmlns:a16="http://schemas.microsoft.com/office/drawing/2014/main" id="{42D8D79A-4EF1-4582-B47E-E8321AC006F3}"/>
              </a:ext>
            </a:extLst>
          </p:cNvPr>
          <p:cNvSpPr>
            <a:spLocks noGrp="1"/>
          </p:cNvSpPr>
          <p:nvPr>
            <p:ph type="body" sz="quarter" idx="13"/>
          </p:nvPr>
        </p:nvSpPr>
        <p:spPr/>
        <p:txBody>
          <a:bodyPr/>
          <a:lstStyle/>
          <a:p>
            <a:r>
              <a:rPr lang="zh-CN" altLang="en-US"/>
              <a:t>谢谢</a:t>
            </a:r>
          </a:p>
        </p:txBody>
      </p:sp>
    </p:spTree>
    <p:extLst>
      <p:ext uri="{BB962C8B-B14F-4D97-AF65-F5344CB8AC3E}">
        <p14:creationId xmlns:p14="http://schemas.microsoft.com/office/powerpoint/2010/main" val="2778722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D3E6F30-2E75-4415-BA1F-A1D5022BA8E1}"/>
              </a:ext>
            </a:extLst>
          </p:cNvPr>
          <p:cNvSpPr>
            <a:spLocks noGrp="1"/>
          </p:cNvSpPr>
          <p:nvPr>
            <p:ph type="body" sz="quarter" idx="10"/>
          </p:nvPr>
        </p:nvSpPr>
        <p:spPr/>
        <p:txBody>
          <a:bodyPr/>
          <a:lstStyle/>
          <a:p>
            <a:r>
              <a:rPr lang="en-US" altLang="zh-CN"/>
              <a:t>01</a:t>
            </a:r>
            <a:endParaRPr lang="zh-CN" altLang="en-US"/>
          </a:p>
        </p:txBody>
      </p:sp>
      <p:sp>
        <p:nvSpPr>
          <p:cNvPr id="15" name="文本占位符 14">
            <a:extLst>
              <a:ext uri="{FF2B5EF4-FFF2-40B4-BE49-F238E27FC236}">
                <a16:creationId xmlns:a16="http://schemas.microsoft.com/office/drawing/2014/main" id="{00F6D8D7-D45E-46C9-B2E1-3E6D10665C29}"/>
              </a:ext>
            </a:extLst>
          </p:cNvPr>
          <p:cNvSpPr>
            <a:spLocks noGrp="1"/>
          </p:cNvSpPr>
          <p:nvPr>
            <p:ph type="body" sz="quarter" idx="11"/>
          </p:nvPr>
        </p:nvSpPr>
        <p:spPr/>
        <p:txBody>
          <a:bodyPr/>
          <a:lstStyle/>
          <a:p>
            <a:r>
              <a:rPr lang="zh-CN" altLang="en-US" dirty="0"/>
              <a:t>概况</a:t>
            </a:r>
            <a:endParaRPr lang="af-ZA" altLang="zh-CN" dirty="0"/>
          </a:p>
        </p:txBody>
      </p:sp>
    </p:spTree>
    <p:extLst>
      <p:ext uri="{BB962C8B-B14F-4D97-AF65-F5344CB8AC3E}">
        <p14:creationId xmlns:p14="http://schemas.microsoft.com/office/powerpoint/2010/main" val="508891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84775"/>
          </a:xfrm>
        </p:spPr>
        <p:txBody>
          <a:bodyPr/>
          <a:lstStyle/>
          <a:p>
            <a:r>
              <a:rPr lang="zh-CN" altLang="en-US" dirty="0"/>
              <a:t>项目背景</a:t>
            </a:r>
            <a:endParaRPr lang="af-ZA" altLang="zh-CN" dirty="0"/>
          </a:p>
        </p:txBody>
      </p:sp>
      <p:sp>
        <p:nvSpPr>
          <p:cNvPr id="4" name="文本框 3">
            <a:extLst>
              <a:ext uri="{FF2B5EF4-FFF2-40B4-BE49-F238E27FC236}">
                <a16:creationId xmlns:a16="http://schemas.microsoft.com/office/drawing/2014/main" id="{E9F97A00-C00B-4224-BB31-2CC4635E1BE1}"/>
              </a:ext>
            </a:extLst>
          </p:cNvPr>
          <p:cNvSpPr txBox="1"/>
          <p:nvPr/>
        </p:nvSpPr>
        <p:spPr>
          <a:xfrm>
            <a:off x="4572000" y="1212905"/>
            <a:ext cx="6930453" cy="4808496"/>
          </a:xfrm>
          <a:prstGeom prst="rect">
            <a:avLst/>
          </a:prstGeom>
          <a:noFill/>
        </p:spPr>
        <p:txBody>
          <a:bodyPr wrap="square" rtlCol="0">
            <a:spAutoFit/>
          </a:bodyPr>
          <a:lstStyle/>
          <a:p>
            <a:r>
              <a:rPr lang="zh-CN" altLang="en-US" sz="2000" b="1" dirty="0">
                <a:latin typeface="+mn-ea"/>
              </a:rPr>
              <a:t>项目背景：</a:t>
            </a:r>
            <a:r>
              <a:rPr lang="zh-CN" altLang="en-US" sz="2000" dirty="0">
                <a:latin typeface="+mn-ea"/>
              </a:rPr>
              <a:t>都市中生活的人们总有或多或少的烦恼、压力、抑郁。而这款游戏模拟的正是一个充满正能量的你，身边充斥着负能量的人们，你需要接触他们，用你的正能量感染他们，他们也会用被你激发的正能量去鼓励下一个对生活苦恼着的人。有时总会有这样的一些人在你身边</a:t>
            </a:r>
            <a:r>
              <a:rPr lang="en-US" altLang="zh-CN" sz="2000" dirty="0">
                <a:latin typeface="+mn-ea"/>
              </a:rPr>
              <a:t>——</a:t>
            </a:r>
            <a:r>
              <a:rPr lang="zh-CN" altLang="en-US" sz="2000" dirty="0">
                <a:latin typeface="+mn-ea"/>
              </a:rPr>
              <a:t>浑浑噩噩、丧、自暴自弃。当你觉得你的力量不足以改变他们时，适当地远离他们能使你更加积极地面对生活。当你觉得你的力量足够影响他们，那就勇敢地靠近，唤醒他们沉睡的灵魂。</a:t>
            </a:r>
          </a:p>
          <a:p>
            <a:pPr>
              <a:lnSpc>
                <a:spcPct val="150000"/>
              </a:lnSpc>
            </a:pPr>
            <a:r>
              <a:rPr lang="zh-CN" altLang="en-US" sz="2000" b="1" dirty="0">
                <a:latin typeface="+mn-ea"/>
              </a:rPr>
              <a:t>运行环境：</a:t>
            </a:r>
            <a:r>
              <a:rPr lang="en-US" altLang="zh-CN" sz="2000" dirty="0">
                <a:latin typeface="+mn-ea"/>
              </a:rPr>
              <a:t>Android</a:t>
            </a:r>
            <a:r>
              <a:rPr lang="zh-CN" altLang="en-US" sz="2000" dirty="0">
                <a:latin typeface="+mn-ea"/>
              </a:rPr>
              <a:t>平台</a:t>
            </a:r>
          </a:p>
          <a:p>
            <a:pPr>
              <a:lnSpc>
                <a:spcPct val="150000"/>
              </a:lnSpc>
            </a:pPr>
            <a:r>
              <a:rPr lang="zh-CN" altLang="en-US" sz="2000" b="1" dirty="0">
                <a:latin typeface="+mn-ea"/>
              </a:rPr>
              <a:t>开发平台：</a:t>
            </a:r>
            <a:r>
              <a:rPr lang="en-US" altLang="zh-CN" sz="2000" dirty="0">
                <a:latin typeface="+mn-ea"/>
              </a:rPr>
              <a:t>Visual Studio 2019</a:t>
            </a:r>
            <a:r>
              <a:rPr lang="zh-CN" altLang="en-US" sz="2000" dirty="0">
                <a:latin typeface="+mn-ea"/>
              </a:rPr>
              <a:t>、</a:t>
            </a:r>
            <a:r>
              <a:rPr lang="en-US" altLang="zh-CN" sz="2000" dirty="0">
                <a:latin typeface="+mn-ea"/>
              </a:rPr>
              <a:t>Unity 2019.3.8</a:t>
            </a:r>
          </a:p>
          <a:p>
            <a:pPr>
              <a:lnSpc>
                <a:spcPct val="150000"/>
              </a:lnSpc>
            </a:pPr>
            <a:r>
              <a:rPr lang="zh-CN" altLang="en-US" sz="2000" b="1" dirty="0">
                <a:latin typeface="+mn-ea"/>
              </a:rPr>
              <a:t>设计理念：</a:t>
            </a:r>
            <a:r>
              <a:rPr lang="zh-CN" altLang="en-US" sz="2000" dirty="0">
                <a:latin typeface="+mn-ea"/>
              </a:rPr>
              <a:t>以红球、灰球、黑球分别代表正能量、普通能量、负能量，以及它们之间的相互作用来模拟现实生活中人们受周围同伴情绪感染这一现象。</a:t>
            </a:r>
          </a:p>
        </p:txBody>
      </p:sp>
      <p:pic>
        <p:nvPicPr>
          <p:cNvPr id="5" name="图片 4">
            <a:extLst>
              <a:ext uri="{FF2B5EF4-FFF2-40B4-BE49-F238E27FC236}">
                <a16:creationId xmlns:a16="http://schemas.microsoft.com/office/drawing/2014/main" id="{D727F568-D709-406F-A0CA-83969999C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76" y="1452747"/>
            <a:ext cx="3822492" cy="3650125"/>
          </a:xfrm>
          <a:prstGeom prst="rect">
            <a:avLst/>
          </a:prstGeom>
        </p:spPr>
      </p:pic>
      <p:sp>
        <p:nvSpPr>
          <p:cNvPr id="7" name="文本框 6">
            <a:extLst>
              <a:ext uri="{FF2B5EF4-FFF2-40B4-BE49-F238E27FC236}">
                <a16:creationId xmlns:a16="http://schemas.microsoft.com/office/drawing/2014/main" id="{F91648D3-D9B8-4688-9797-44E34298830B}"/>
              </a:ext>
            </a:extLst>
          </p:cNvPr>
          <p:cNvSpPr txBox="1"/>
          <p:nvPr/>
        </p:nvSpPr>
        <p:spPr>
          <a:xfrm flipH="1">
            <a:off x="1964461" y="5276538"/>
            <a:ext cx="1211957" cy="499111"/>
          </a:xfrm>
          <a:prstGeom prst="rect">
            <a:avLst/>
          </a:prstGeom>
          <a:noFill/>
        </p:spPr>
        <p:txBody>
          <a:bodyPr wrap="square" rtlCol="0">
            <a:spAutoFit/>
          </a:bodyPr>
          <a:lstStyle/>
          <a:p>
            <a:pPr>
              <a:lnSpc>
                <a:spcPct val="150000"/>
              </a:lnSpc>
            </a:pPr>
            <a:r>
              <a:rPr lang="zh-CN" altLang="en-US" sz="2000" dirty="0"/>
              <a:t>游戏</a:t>
            </a:r>
            <a:r>
              <a:rPr lang="en-US" altLang="zh-CN" sz="2000" dirty="0"/>
              <a:t>logo</a:t>
            </a:r>
            <a:endParaRPr lang="zh-CN" altLang="en-US" sz="2000" dirty="0"/>
          </a:p>
        </p:txBody>
      </p:sp>
    </p:spTree>
    <p:extLst>
      <p:ext uri="{BB962C8B-B14F-4D97-AF65-F5344CB8AC3E}">
        <p14:creationId xmlns:p14="http://schemas.microsoft.com/office/powerpoint/2010/main" val="3172590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B5BE9C1-E57A-45F1-9E5B-A951DABB90A3}"/>
              </a:ext>
            </a:extLst>
          </p:cNvPr>
          <p:cNvCxnSpPr>
            <a:cxnSpLocks/>
          </p:cNvCxnSpPr>
          <p:nvPr/>
        </p:nvCxnSpPr>
        <p:spPr>
          <a:xfrm>
            <a:off x="442262" y="3916919"/>
            <a:ext cx="9985500" cy="15620"/>
          </a:xfrm>
          <a:prstGeom prst="line">
            <a:avLst/>
          </a:prstGeom>
          <a:ln w="31750">
            <a:solidFill>
              <a:schemeClr val="tx2">
                <a:lumMod val="75000"/>
                <a:alpha val="5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5A8A8E84-3A54-4417-98A9-349900995985}"/>
              </a:ext>
            </a:extLst>
          </p:cNvPr>
          <p:cNvSpPr>
            <a:spLocks noGrp="1"/>
          </p:cNvSpPr>
          <p:nvPr>
            <p:ph type="body" sz="quarter" idx="10"/>
          </p:nvPr>
        </p:nvSpPr>
        <p:spPr/>
        <p:txBody>
          <a:bodyPr/>
          <a:lstStyle/>
          <a:p>
            <a:r>
              <a:rPr lang="zh-CN" altLang="en-US" dirty="0"/>
              <a:t>时间安排</a:t>
            </a:r>
            <a:endParaRPr lang="af-ZA" altLang="zh-CN" dirty="0"/>
          </a:p>
        </p:txBody>
      </p:sp>
      <p:sp>
        <p:nvSpPr>
          <p:cNvPr id="43" name="Oval 16">
            <a:extLst>
              <a:ext uri="{FF2B5EF4-FFF2-40B4-BE49-F238E27FC236}">
                <a16:creationId xmlns:a16="http://schemas.microsoft.com/office/drawing/2014/main" id="{A2D7A92E-D9BB-4EEE-9E8D-110041586B47}"/>
              </a:ext>
            </a:extLst>
          </p:cNvPr>
          <p:cNvSpPr>
            <a:spLocks noChangeArrowheads="1"/>
          </p:cNvSpPr>
          <p:nvPr/>
        </p:nvSpPr>
        <p:spPr bwMode="auto">
          <a:xfrm>
            <a:off x="6275353" y="3368297"/>
            <a:ext cx="1069848" cy="1069848"/>
          </a:xfrm>
          <a:prstGeom prst="ellipse">
            <a:avLst/>
          </a:prstGeom>
          <a:solidFill>
            <a:schemeClr val="accent2"/>
          </a:solidFill>
          <a:ln w="6350">
            <a:solidFill>
              <a:schemeClr val="accent2"/>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solidFill>
                  <a:srgbClr val="FFFFFF"/>
                </a:solidFill>
              </a:rPr>
              <a:t>O</a:t>
            </a:r>
            <a:r>
              <a:rPr lang="en-US" altLang="zh-CN" sz="2000" dirty="0">
                <a:solidFill>
                  <a:srgbClr val="FFFFFF"/>
                </a:solidFill>
              </a:rPr>
              <a:t>ct</a:t>
            </a:r>
            <a:endParaRPr lang="en-US" sz="2000" dirty="0">
              <a:solidFill>
                <a:srgbClr val="FFFFFF"/>
              </a:solidFill>
            </a:endParaRPr>
          </a:p>
          <a:p>
            <a:pPr algn="ctr">
              <a:lnSpc>
                <a:spcPct val="85000"/>
              </a:lnSpc>
            </a:pPr>
            <a:r>
              <a:rPr lang="en-US" altLang="zh-CN" sz="2800" dirty="0">
                <a:solidFill>
                  <a:srgbClr val="FFFFFF"/>
                </a:solidFill>
              </a:rPr>
              <a:t>10</a:t>
            </a:r>
            <a:endParaRPr lang="en-US" sz="2800" dirty="0">
              <a:solidFill>
                <a:srgbClr val="FFFFFF"/>
              </a:solidFill>
            </a:endParaRPr>
          </a:p>
        </p:txBody>
      </p:sp>
      <p:sp>
        <p:nvSpPr>
          <p:cNvPr id="44" name="Oval 14">
            <a:extLst>
              <a:ext uri="{FF2B5EF4-FFF2-40B4-BE49-F238E27FC236}">
                <a16:creationId xmlns:a16="http://schemas.microsoft.com/office/drawing/2014/main" id="{0CF563CB-B256-433D-B4E8-BEC6FBA0B7D7}"/>
              </a:ext>
            </a:extLst>
          </p:cNvPr>
          <p:cNvSpPr>
            <a:spLocks noChangeArrowheads="1"/>
          </p:cNvSpPr>
          <p:nvPr/>
        </p:nvSpPr>
        <p:spPr bwMode="auto">
          <a:xfrm>
            <a:off x="861179" y="3364765"/>
            <a:ext cx="1069848" cy="1069848"/>
          </a:xfrm>
          <a:prstGeom prst="ellipse">
            <a:avLst/>
          </a:prstGeom>
          <a:solidFill>
            <a:schemeClr val="bg1"/>
          </a:solidFill>
          <a:ln w="6350">
            <a:solidFill>
              <a:schemeClr val="accent2"/>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S</a:t>
            </a:r>
            <a:r>
              <a:rPr lang="en-US" altLang="zh-CN" sz="2000" dirty="0"/>
              <a:t>ept</a:t>
            </a:r>
            <a:br>
              <a:rPr lang="en-US" sz="2000" dirty="0"/>
            </a:br>
            <a:r>
              <a:rPr lang="en-US" altLang="zh-CN" sz="2800" dirty="0"/>
              <a:t>22</a:t>
            </a:r>
            <a:endParaRPr lang="en-US" sz="2800" dirty="0"/>
          </a:p>
        </p:txBody>
      </p:sp>
      <p:sp>
        <p:nvSpPr>
          <p:cNvPr id="45" name="Oval 10">
            <a:extLst>
              <a:ext uri="{FF2B5EF4-FFF2-40B4-BE49-F238E27FC236}">
                <a16:creationId xmlns:a16="http://schemas.microsoft.com/office/drawing/2014/main" id="{63BC1DDE-F260-40F3-8BA8-DA7C2B2777BE}"/>
              </a:ext>
            </a:extLst>
          </p:cNvPr>
          <p:cNvSpPr>
            <a:spLocks noChangeArrowheads="1"/>
          </p:cNvSpPr>
          <p:nvPr/>
        </p:nvSpPr>
        <p:spPr bwMode="auto">
          <a:xfrm>
            <a:off x="9985500" y="3366896"/>
            <a:ext cx="1069848" cy="1069848"/>
          </a:xfrm>
          <a:prstGeom prst="ellipse">
            <a:avLst/>
          </a:prstGeom>
          <a:solidFill>
            <a:schemeClr val="bg1"/>
          </a:solidFill>
          <a:ln w="6350">
            <a:solidFill>
              <a:schemeClr val="accent2"/>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N</a:t>
            </a:r>
            <a:r>
              <a:rPr lang="en-US" altLang="zh-CN" sz="2000" dirty="0"/>
              <a:t>ov</a:t>
            </a:r>
            <a:endParaRPr lang="en-US" sz="2000" dirty="0"/>
          </a:p>
          <a:p>
            <a:pPr algn="ctr">
              <a:lnSpc>
                <a:spcPct val="85000"/>
              </a:lnSpc>
            </a:pPr>
            <a:r>
              <a:rPr lang="en-US" altLang="zh-CN" sz="2800" dirty="0"/>
              <a:t>6</a:t>
            </a:r>
            <a:endParaRPr lang="en-US" sz="2800" dirty="0"/>
          </a:p>
        </p:txBody>
      </p:sp>
      <p:sp>
        <p:nvSpPr>
          <p:cNvPr id="57" name="Freeform 96">
            <a:extLst>
              <a:ext uri="{FF2B5EF4-FFF2-40B4-BE49-F238E27FC236}">
                <a16:creationId xmlns:a16="http://schemas.microsoft.com/office/drawing/2014/main" id="{F6EA32CB-2D48-4544-8E93-A482C4E9E64C}"/>
              </a:ext>
            </a:extLst>
          </p:cNvPr>
          <p:cNvSpPr/>
          <p:nvPr/>
        </p:nvSpPr>
        <p:spPr>
          <a:xfrm>
            <a:off x="481559" y="2065576"/>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4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4" y="750975"/>
                </a:lnTo>
                <a:lnTo>
                  <a:pt x="0" y="750975"/>
                </a:lnTo>
                <a:close/>
              </a:path>
            </a:pathLst>
          </a:custGeom>
          <a:ln w="6350">
            <a:solidFill>
              <a:schemeClr val="accent2"/>
            </a:solidFill>
          </a:ln>
        </p:spPr>
        <p:txBody>
          <a:bodyPr wrap="square" tIns="91440" bIns="73152">
            <a:noAutofit/>
          </a:bodyPr>
          <a:lstStyle/>
          <a:p>
            <a:pPr algn="ctr">
              <a:lnSpc>
                <a:spcPct val="95000"/>
              </a:lnSpc>
            </a:pPr>
            <a:endParaRPr lang="en-US" sz="1800" dirty="0"/>
          </a:p>
        </p:txBody>
      </p:sp>
      <p:sp>
        <p:nvSpPr>
          <p:cNvPr id="60" name="Freeform 100">
            <a:extLst>
              <a:ext uri="{FF2B5EF4-FFF2-40B4-BE49-F238E27FC236}">
                <a16:creationId xmlns:a16="http://schemas.microsoft.com/office/drawing/2014/main" id="{3334A1D8-6B6C-4660-98F9-ED5122BA23A0}"/>
              </a:ext>
            </a:extLst>
          </p:cNvPr>
          <p:cNvSpPr/>
          <p:nvPr/>
        </p:nvSpPr>
        <p:spPr>
          <a:xfrm>
            <a:off x="5754270" y="2081534"/>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5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5" y="750975"/>
                </a:lnTo>
                <a:lnTo>
                  <a:pt x="0" y="750975"/>
                </a:lnTo>
                <a:close/>
              </a:path>
            </a:pathLst>
          </a:custGeom>
          <a:solidFill>
            <a:schemeClr val="accent2"/>
          </a:solidFill>
          <a:ln w="6350">
            <a:solidFill>
              <a:schemeClr val="accent2"/>
            </a:solidFill>
          </a:ln>
        </p:spPr>
        <p:txBody>
          <a:bodyPr wrap="square" tIns="91440" bIns="73152">
            <a:noAutofit/>
          </a:bodyPr>
          <a:lstStyle/>
          <a:p>
            <a:pPr algn="ctr">
              <a:lnSpc>
                <a:spcPct val="95000"/>
              </a:lnSpc>
            </a:pPr>
            <a:endParaRPr lang="en-US" sz="1800" dirty="0">
              <a:solidFill>
                <a:srgbClr val="FFFFFF"/>
              </a:solidFill>
            </a:endParaRPr>
          </a:p>
        </p:txBody>
      </p:sp>
      <p:sp>
        <p:nvSpPr>
          <p:cNvPr id="61" name="Freeform 102">
            <a:extLst>
              <a:ext uri="{FF2B5EF4-FFF2-40B4-BE49-F238E27FC236}">
                <a16:creationId xmlns:a16="http://schemas.microsoft.com/office/drawing/2014/main" id="{4F7D1BFA-CE5D-425E-8464-AD7C50358829}"/>
              </a:ext>
            </a:extLst>
          </p:cNvPr>
          <p:cNvSpPr/>
          <p:nvPr/>
        </p:nvSpPr>
        <p:spPr>
          <a:xfrm>
            <a:off x="9445504" y="2034465"/>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4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4" y="750975"/>
                </a:lnTo>
                <a:lnTo>
                  <a:pt x="0" y="750975"/>
                </a:lnTo>
                <a:close/>
              </a:path>
            </a:pathLst>
          </a:custGeom>
          <a:solidFill>
            <a:schemeClr val="bg1"/>
          </a:solidFill>
          <a:ln w="6350">
            <a:solidFill>
              <a:schemeClr val="accent2"/>
            </a:solidFill>
          </a:ln>
        </p:spPr>
        <p:txBody>
          <a:bodyPr wrap="square" tIns="91440" bIns="73152">
            <a:noAutofit/>
          </a:bodyPr>
          <a:lstStyle/>
          <a:p>
            <a:pPr algn="ctr">
              <a:lnSpc>
                <a:spcPct val="95000"/>
              </a:lnSpc>
            </a:pPr>
            <a:endParaRPr lang="en-US" sz="1800" dirty="0"/>
          </a:p>
        </p:txBody>
      </p:sp>
      <p:sp>
        <p:nvSpPr>
          <p:cNvPr id="4" name="矩形 3">
            <a:extLst>
              <a:ext uri="{FF2B5EF4-FFF2-40B4-BE49-F238E27FC236}">
                <a16:creationId xmlns:a16="http://schemas.microsoft.com/office/drawing/2014/main" id="{9B09EA56-6C2E-4168-9194-322E2EBAB383}"/>
              </a:ext>
            </a:extLst>
          </p:cNvPr>
          <p:cNvSpPr/>
          <p:nvPr/>
        </p:nvSpPr>
        <p:spPr>
          <a:xfrm>
            <a:off x="636921" y="2224784"/>
            <a:ext cx="1338828" cy="369332"/>
          </a:xfrm>
          <a:prstGeom prst="rect">
            <a:avLst/>
          </a:prstGeom>
        </p:spPr>
        <p:txBody>
          <a:bodyPr wrap="none">
            <a:spAutoFit/>
          </a:bodyPr>
          <a:lstStyle/>
          <a:p>
            <a:r>
              <a:rPr lang="zh-CN" altLang="en-US" dirty="0"/>
              <a:t>迭代</a:t>
            </a:r>
            <a:r>
              <a:rPr lang="en-US" altLang="zh-CN" dirty="0"/>
              <a:t>Ⅰ</a:t>
            </a:r>
            <a:r>
              <a:rPr lang="zh-CN" altLang="en-US" dirty="0"/>
              <a:t>阶段</a:t>
            </a:r>
            <a:endParaRPr lang="af-ZA" altLang="zh-CN" dirty="0"/>
          </a:p>
        </p:txBody>
      </p:sp>
      <p:sp>
        <p:nvSpPr>
          <p:cNvPr id="66" name="矩形 65">
            <a:extLst>
              <a:ext uri="{FF2B5EF4-FFF2-40B4-BE49-F238E27FC236}">
                <a16:creationId xmlns:a16="http://schemas.microsoft.com/office/drawing/2014/main" id="{4510ED69-59AE-4E07-A0BF-6DC13BAA0C61}"/>
              </a:ext>
            </a:extLst>
          </p:cNvPr>
          <p:cNvSpPr/>
          <p:nvPr/>
        </p:nvSpPr>
        <p:spPr>
          <a:xfrm>
            <a:off x="6051095" y="2294937"/>
            <a:ext cx="1338828" cy="369332"/>
          </a:xfrm>
          <a:prstGeom prst="rect">
            <a:avLst/>
          </a:prstGeom>
        </p:spPr>
        <p:txBody>
          <a:bodyPr wrap="none">
            <a:spAutoFit/>
          </a:bodyPr>
          <a:lstStyle/>
          <a:p>
            <a:r>
              <a:rPr lang="zh-CN" altLang="en-US" dirty="0">
                <a:solidFill>
                  <a:schemeClr val="bg1"/>
                </a:solidFill>
              </a:rPr>
              <a:t>迭代</a:t>
            </a:r>
            <a:r>
              <a:rPr lang="en-US" altLang="zh-CN" dirty="0">
                <a:solidFill>
                  <a:schemeClr val="bg1"/>
                </a:solidFill>
              </a:rPr>
              <a:t>Ⅲ</a:t>
            </a:r>
            <a:r>
              <a:rPr lang="zh-CN" altLang="en-US" dirty="0">
                <a:solidFill>
                  <a:schemeClr val="bg1"/>
                </a:solidFill>
              </a:rPr>
              <a:t>阶段</a:t>
            </a:r>
            <a:endParaRPr lang="af-ZA" altLang="zh-CN" dirty="0">
              <a:solidFill>
                <a:schemeClr val="bg1"/>
              </a:solidFill>
            </a:endParaRPr>
          </a:p>
        </p:txBody>
      </p:sp>
      <p:sp>
        <p:nvSpPr>
          <p:cNvPr id="67" name="矩形 66">
            <a:extLst>
              <a:ext uri="{FF2B5EF4-FFF2-40B4-BE49-F238E27FC236}">
                <a16:creationId xmlns:a16="http://schemas.microsoft.com/office/drawing/2014/main" id="{D1534E18-1F08-4462-BA83-1E36276EE857}"/>
              </a:ext>
            </a:extLst>
          </p:cNvPr>
          <p:cNvSpPr/>
          <p:nvPr/>
        </p:nvSpPr>
        <p:spPr>
          <a:xfrm>
            <a:off x="9806050" y="2224784"/>
            <a:ext cx="1107996" cy="369332"/>
          </a:xfrm>
          <a:prstGeom prst="rect">
            <a:avLst/>
          </a:prstGeom>
        </p:spPr>
        <p:txBody>
          <a:bodyPr wrap="none">
            <a:spAutoFit/>
          </a:bodyPr>
          <a:lstStyle/>
          <a:p>
            <a:r>
              <a:rPr lang="zh-CN" altLang="en-US" dirty="0"/>
              <a:t>后续工作</a:t>
            </a:r>
            <a:endParaRPr lang="af-ZA" altLang="zh-CN" dirty="0"/>
          </a:p>
        </p:txBody>
      </p:sp>
      <p:sp>
        <p:nvSpPr>
          <p:cNvPr id="68" name="文本框 67">
            <a:extLst>
              <a:ext uri="{FF2B5EF4-FFF2-40B4-BE49-F238E27FC236}">
                <a16:creationId xmlns:a16="http://schemas.microsoft.com/office/drawing/2014/main" id="{02AA8274-B699-4046-8662-74FD2A61F373}"/>
              </a:ext>
            </a:extLst>
          </p:cNvPr>
          <p:cNvSpPr txBox="1"/>
          <p:nvPr/>
        </p:nvSpPr>
        <p:spPr>
          <a:xfrm>
            <a:off x="331799" y="4616013"/>
            <a:ext cx="2128608" cy="1137556"/>
          </a:xfrm>
          <a:prstGeom prst="rect">
            <a:avLst/>
          </a:prstGeom>
          <a:noFill/>
        </p:spPr>
        <p:txBody>
          <a:bodyPr wrap="square" rtlCol="0">
            <a:spAutoFit/>
          </a:bodyPr>
          <a:lstStyle/>
          <a:p>
            <a:pPr algn="ctr">
              <a:lnSpc>
                <a:spcPct val="130000"/>
              </a:lnSpc>
            </a:pPr>
            <a:r>
              <a:rPr lang="zh-CN" altLang="en-US" dirty="0">
                <a:solidFill>
                  <a:schemeClr val="tx2"/>
                </a:solidFill>
                <a:latin typeface="微软雅黑" panose="020B0503020204020204" pitchFamily="34" charset="-122"/>
                <a:ea typeface="微软雅黑" panose="020B0503020204020204" pitchFamily="34" charset="-122"/>
              </a:rPr>
              <a:t>讨论游戏逻辑、项目的大致分工、编写需求文档</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24" name="Oval 14">
            <a:extLst>
              <a:ext uri="{FF2B5EF4-FFF2-40B4-BE49-F238E27FC236}">
                <a16:creationId xmlns:a16="http://schemas.microsoft.com/office/drawing/2014/main" id="{CED6C27A-864E-4E11-AC13-355A8B612C84}"/>
              </a:ext>
            </a:extLst>
          </p:cNvPr>
          <p:cNvSpPr>
            <a:spLocks noChangeArrowheads="1"/>
          </p:cNvSpPr>
          <p:nvPr/>
        </p:nvSpPr>
        <p:spPr bwMode="auto">
          <a:xfrm>
            <a:off x="3130848" y="3372941"/>
            <a:ext cx="1069848" cy="1069848"/>
          </a:xfrm>
          <a:prstGeom prst="ellipse">
            <a:avLst/>
          </a:prstGeom>
          <a:solidFill>
            <a:schemeClr val="bg1"/>
          </a:solidFill>
          <a:ln w="6350">
            <a:solidFill>
              <a:schemeClr val="accent2"/>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S</a:t>
            </a:r>
            <a:r>
              <a:rPr lang="en-US" altLang="zh-CN" sz="2000" dirty="0"/>
              <a:t>ept</a:t>
            </a:r>
            <a:br>
              <a:rPr lang="en-US" sz="2000" dirty="0"/>
            </a:br>
            <a:r>
              <a:rPr lang="en-US" altLang="zh-CN" sz="2800" dirty="0"/>
              <a:t>29</a:t>
            </a:r>
            <a:endParaRPr lang="en-US" sz="2800" dirty="0"/>
          </a:p>
        </p:txBody>
      </p:sp>
      <p:sp>
        <p:nvSpPr>
          <p:cNvPr id="25" name="Freeform 96">
            <a:extLst>
              <a:ext uri="{FF2B5EF4-FFF2-40B4-BE49-F238E27FC236}">
                <a16:creationId xmlns:a16="http://schemas.microsoft.com/office/drawing/2014/main" id="{64B36A55-8C8B-4D18-932B-FEA597551B5C}"/>
              </a:ext>
            </a:extLst>
          </p:cNvPr>
          <p:cNvSpPr/>
          <p:nvPr/>
        </p:nvSpPr>
        <p:spPr>
          <a:xfrm>
            <a:off x="2746496" y="2075154"/>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4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4" y="750975"/>
                </a:lnTo>
                <a:lnTo>
                  <a:pt x="0" y="750975"/>
                </a:lnTo>
                <a:close/>
              </a:path>
            </a:pathLst>
          </a:custGeom>
          <a:ln w="6350">
            <a:solidFill>
              <a:schemeClr val="accent2"/>
            </a:solidFill>
          </a:ln>
        </p:spPr>
        <p:txBody>
          <a:bodyPr wrap="square" tIns="91440" bIns="73152">
            <a:noAutofit/>
          </a:bodyPr>
          <a:lstStyle/>
          <a:p>
            <a:pPr algn="ctr">
              <a:lnSpc>
                <a:spcPct val="95000"/>
              </a:lnSpc>
            </a:pPr>
            <a:endParaRPr lang="en-US" sz="1800" dirty="0"/>
          </a:p>
        </p:txBody>
      </p:sp>
      <p:sp>
        <p:nvSpPr>
          <p:cNvPr id="26" name="矩形 25">
            <a:extLst>
              <a:ext uri="{FF2B5EF4-FFF2-40B4-BE49-F238E27FC236}">
                <a16:creationId xmlns:a16="http://schemas.microsoft.com/office/drawing/2014/main" id="{FDD3D994-1931-4019-91C3-D6348152F0F2}"/>
              </a:ext>
            </a:extLst>
          </p:cNvPr>
          <p:cNvSpPr/>
          <p:nvPr/>
        </p:nvSpPr>
        <p:spPr>
          <a:xfrm>
            <a:off x="2991626" y="2224784"/>
            <a:ext cx="1338828" cy="369332"/>
          </a:xfrm>
          <a:prstGeom prst="rect">
            <a:avLst/>
          </a:prstGeom>
        </p:spPr>
        <p:txBody>
          <a:bodyPr wrap="none">
            <a:spAutoFit/>
          </a:bodyPr>
          <a:lstStyle/>
          <a:p>
            <a:r>
              <a:rPr lang="zh-CN" altLang="en-US" dirty="0"/>
              <a:t>迭代</a:t>
            </a:r>
            <a:r>
              <a:rPr lang="en-US" altLang="zh-CN" dirty="0"/>
              <a:t>Ⅱ</a:t>
            </a:r>
            <a:r>
              <a:rPr lang="zh-CN" altLang="en-US" dirty="0"/>
              <a:t>阶段</a:t>
            </a:r>
            <a:endParaRPr lang="af-ZA" altLang="zh-CN" dirty="0"/>
          </a:p>
        </p:txBody>
      </p:sp>
      <p:sp>
        <p:nvSpPr>
          <p:cNvPr id="27" name="文本框 26">
            <a:extLst>
              <a:ext uri="{FF2B5EF4-FFF2-40B4-BE49-F238E27FC236}">
                <a16:creationId xmlns:a16="http://schemas.microsoft.com/office/drawing/2014/main" id="{E3B2D81F-630B-42A7-A7DD-86AFB573248D}"/>
              </a:ext>
            </a:extLst>
          </p:cNvPr>
          <p:cNvSpPr txBox="1"/>
          <p:nvPr/>
        </p:nvSpPr>
        <p:spPr>
          <a:xfrm>
            <a:off x="2601468" y="4619687"/>
            <a:ext cx="2128608" cy="1137556"/>
          </a:xfrm>
          <a:prstGeom prst="rect">
            <a:avLst/>
          </a:prstGeom>
          <a:noFill/>
        </p:spPr>
        <p:txBody>
          <a:bodyPr wrap="square" rtlCol="0">
            <a:spAutoFit/>
          </a:bodyPr>
          <a:lstStyle/>
          <a:p>
            <a:pPr algn="ctr">
              <a:lnSpc>
                <a:spcPct val="130000"/>
              </a:lnSpc>
            </a:pPr>
            <a:r>
              <a:rPr lang="zh-CN" altLang="en-US" dirty="0">
                <a:solidFill>
                  <a:schemeClr val="tx2"/>
                </a:solidFill>
                <a:latin typeface="微软雅黑" panose="020B0503020204020204" pitchFamily="34" charset="-122"/>
                <a:ea typeface="微软雅黑" panose="020B0503020204020204" pitchFamily="34" charset="-122"/>
              </a:rPr>
              <a:t>进行概要设计和详细设计，初步完成</a:t>
            </a:r>
            <a:r>
              <a:rPr lang="en-US" altLang="zh-CN" dirty="0">
                <a:solidFill>
                  <a:schemeClr val="tx2"/>
                </a:solidFill>
                <a:latin typeface="微软雅黑" panose="020B0503020204020204" pitchFamily="34" charset="-122"/>
                <a:ea typeface="微软雅黑" panose="020B0503020204020204" pitchFamily="34" charset="-122"/>
              </a:rPr>
              <a:t>UI</a:t>
            </a:r>
            <a:r>
              <a:rPr lang="zh-CN" altLang="en-US" dirty="0">
                <a:solidFill>
                  <a:schemeClr val="tx2"/>
                </a:solidFill>
                <a:latin typeface="微软雅黑" panose="020B0503020204020204" pitchFamily="34" charset="-122"/>
                <a:ea typeface="微软雅黑" panose="020B0503020204020204" pitchFamily="34" charset="-122"/>
              </a:rPr>
              <a:t>设计</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CCD8C5E-62F2-4F6C-846F-74F086D3BC4D}"/>
              </a:ext>
            </a:extLst>
          </p:cNvPr>
          <p:cNvSpPr txBox="1"/>
          <p:nvPr/>
        </p:nvSpPr>
        <p:spPr>
          <a:xfrm>
            <a:off x="4805411" y="4616013"/>
            <a:ext cx="4009732" cy="2217851"/>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开始编码，实现地图的初始化、摇杆的功能、镜头跟随主角的移动、小球的移动及之间的碰撞逻辑</a:t>
            </a:r>
            <a:endParaRPr lang="en-US" altLang="zh-CN" dirty="0">
              <a:solidFill>
                <a:schemeClr val="tx2"/>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完成部分美术设计，如小球的材质和颜色、主角和</a:t>
            </a:r>
            <a:r>
              <a:rPr lang="en-US" altLang="zh-CN" dirty="0">
                <a:solidFill>
                  <a:schemeClr val="tx2"/>
                </a:solidFill>
                <a:latin typeface="微软雅黑" panose="020B0503020204020204" pitchFamily="34" charset="-122"/>
                <a:ea typeface="微软雅黑" panose="020B0503020204020204" pitchFamily="34" charset="-122"/>
              </a:rPr>
              <a:t>boss</a:t>
            </a:r>
            <a:r>
              <a:rPr lang="zh-CN" altLang="en-US" dirty="0">
                <a:solidFill>
                  <a:schemeClr val="tx2"/>
                </a:solidFill>
                <a:latin typeface="微软雅黑" panose="020B0503020204020204" pitchFamily="34" charset="-122"/>
                <a:ea typeface="微软雅黑" panose="020B0503020204020204" pitchFamily="34" charset="-122"/>
              </a:rPr>
              <a:t>的环绕特效</a:t>
            </a:r>
            <a:endParaRPr lang="en-US" altLang="zh-CN" dirty="0">
              <a:solidFill>
                <a:schemeClr val="tx2"/>
              </a:solidFill>
              <a:latin typeface="微软雅黑" panose="020B0503020204020204" pitchFamily="34" charset="-122"/>
              <a:ea typeface="微软雅黑" panose="020B0503020204020204" pitchFamily="34" charset="-122"/>
            </a:endParaRPr>
          </a:p>
          <a:p>
            <a:pPr marL="285750" indent="-285750" algn="ctr">
              <a:lnSpc>
                <a:spcPct val="130000"/>
              </a:lnSpc>
              <a:buFont typeface="Arial" panose="020B0604020202020204" pitchFamily="34" charset="0"/>
              <a:buChar char="•"/>
            </a:pP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3749BF7C-5D7A-43CC-9BA7-9FB6D1F5F040}"/>
              </a:ext>
            </a:extLst>
          </p:cNvPr>
          <p:cNvSpPr txBox="1"/>
          <p:nvPr/>
        </p:nvSpPr>
        <p:spPr>
          <a:xfrm>
            <a:off x="8778655" y="4614612"/>
            <a:ext cx="3483537" cy="1857753"/>
          </a:xfrm>
          <a:prstGeom prst="rect">
            <a:avLst/>
          </a:prstGeom>
          <a:noFill/>
        </p:spPr>
        <p:txBody>
          <a:bodyPr wrap="square" rtlCol="0">
            <a:spAutoFit/>
          </a:bodyPr>
          <a:lstStyle/>
          <a:p>
            <a:pPr algn="ctr">
              <a:lnSpc>
                <a:spcPct val="130000"/>
              </a:lnSpc>
            </a:pPr>
            <a:r>
              <a:rPr lang="zh-CN" altLang="en-US" dirty="0">
                <a:solidFill>
                  <a:schemeClr val="tx2"/>
                </a:solidFill>
                <a:latin typeface="微软雅黑" panose="020B0503020204020204" pitchFamily="34" charset="-122"/>
                <a:ea typeface="微软雅黑" panose="020B0503020204020204" pitchFamily="34" charset="-122"/>
              </a:rPr>
              <a:t>对</a:t>
            </a:r>
            <a:r>
              <a:rPr lang="en-US" altLang="zh-CN" dirty="0">
                <a:solidFill>
                  <a:schemeClr val="tx2"/>
                </a:solidFill>
                <a:latin typeface="微软雅黑" panose="020B0503020204020204" pitchFamily="34" charset="-122"/>
                <a:ea typeface="微软雅黑" panose="020B0503020204020204" pitchFamily="34" charset="-122"/>
              </a:rPr>
              <a:t>boss</a:t>
            </a:r>
            <a:r>
              <a:rPr lang="zh-CN" altLang="en-US" dirty="0">
                <a:solidFill>
                  <a:schemeClr val="tx2"/>
                </a:solidFill>
                <a:latin typeface="微软雅黑" panose="020B0503020204020204" pitchFamily="34" charset="-122"/>
                <a:ea typeface="微软雅黑" panose="020B0503020204020204" pitchFamily="34" charset="-122"/>
              </a:rPr>
              <a:t>功能、合体功能及游戏视觉特效进行完善；游戏</a:t>
            </a:r>
            <a:r>
              <a:rPr lang="en-US" altLang="zh-CN" dirty="0">
                <a:solidFill>
                  <a:schemeClr val="tx2"/>
                </a:solidFill>
                <a:latin typeface="微软雅黑" panose="020B0503020204020204" pitchFamily="34" charset="-122"/>
                <a:ea typeface="微软雅黑" panose="020B0503020204020204" pitchFamily="34" charset="-122"/>
              </a:rPr>
              <a:t>3</a:t>
            </a:r>
            <a:r>
              <a:rPr lang="zh-CN" altLang="en-US" dirty="0">
                <a:solidFill>
                  <a:schemeClr val="tx2"/>
                </a:solidFill>
                <a:latin typeface="微软雅黑" panose="020B0503020204020204" pitchFamily="34" charset="-122"/>
                <a:ea typeface="微软雅黑" panose="020B0503020204020204" pitchFamily="34" charset="-122"/>
              </a:rPr>
              <a:t>个阶段色调的修改；地图材质的细化；实现小地图、</a:t>
            </a:r>
            <a:r>
              <a:rPr lang="en-US" altLang="zh-CN" dirty="0">
                <a:solidFill>
                  <a:schemeClr val="tx2"/>
                </a:solidFill>
                <a:latin typeface="微软雅黑" panose="020B0503020204020204" pitchFamily="34" charset="-122"/>
                <a:ea typeface="微软雅黑" panose="020B0503020204020204" pitchFamily="34" charset="-122"/>
              </a:rPr>
              <a:t>BGM</a:t>
            </a:r>
            <a:r>
              <a:rPr lang="zh-CN" altLang="en-US" dirty="0">
                <a:solidFill>
                  <a:schemeClr val="tx2"/>
                </a:solidFill>
                <a:latin typeface="微软雅黑" panose="020B0503020204020204" pitchFamily="34" charset="-122"/>
                <a:ea typeface="微软雅黑" panose="020B0503020204020204" pitchFamily="34" charset="-122"/>
              </a:rPr>
              <a:t>和道具等；完成游戏难度的设定及选择</a:t>
            </a:r>
            <a:endParaRPr lang="en-US" altLang="zh-CN"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2754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602201" y="454083"/>
            <a:ext cx="3048000" cy="584775"/>
          </a:xfrm>
        </p:spPr>
        <p:txBody>
          <a:bodyPr/>
          <a:lstStyle/>
          <a:p>
            <a:r>
              <a:rPr lang="zh-CN" altLang="en-US" dirty="0"/>
              <a:t>团队分工</a:t>
            </a:r>
            <a:endParaRPr lang="af-ZA" altLang="zh-CN" dirty="0"/>
          </a:p>
        </p:txBody>
      </p:sp>
      <p:sp>
        <p:nvSpPr>
          <p:cNvPr id="24" name="任意多边形: 形状 23">
            <a:extLst>
              <a:ext uri="{FF2B5EF4-FFF2-40B4-BE49-F238E27FC236}">
                <a16:creationId xmlns:a16="http://schemas.microsoft.com/office/drawing/2014/main" id="{A284E6FB-5BC2-4C57-AAD8-8C52C2ED137F}"/>
              </a:ext>
            </a:extLst>
          </p:cNvPr>
          <p:cNvSpPr/>
          <p:nvPr/>
        </p:nvSpPr>
        <p:spPr>
          <a:xfrm>
            <a:off x="-541225" y="1293455"/>
            <a:ext cx="13315950" cy="3674862"/>
          </a:xfrm>
          <a:custGeom>
            <a:avLst/>
            <a:gdLst>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526231"/>
              <a:gd name="connsiteX1" fmla="*/ 1266825 w 10191750"/>
              <a:gd name="connsiteY1" fmla="*/ 3105150 h 3526231"/>
              <a:gd name="connsiteX2" fmla="*/ 3267075 w 10191750"/>
              <a:gd name="connsiteY2" fmla="*/ 742950 h 3526231"/>
              <a:gd name="connsiteX3" fmla="*/ 4886325 w 10191750"/>
              <a:gd name="connsiteY3" fmla="*/ 3124200 h 3526231"/>
              <a:gd name="connsiteX4" fmla="*/ 7229475 w 10191750"/>
              <a:gd name="connsiteY4" fmla="*/ 800100 h 3526231"/>
              <a:gd name="connsiteX5" fmla="*/ 8324850 w 10191750"/>
              <a:gd name="connsiteY5" fmla="*/ 3314700 h 3526231"/>
              <a:gd name="connsiteX6" fmla="*/ 10191750 w 10191750"/>
              <a:gd name="connsiteY6" fmla="*/ 0 h 3526231"/>
              <a:gd name="connsiteX7" fmla="*/ 10191750 w 10191750"/>
              <a:gd name="connsiteY7" fmla="*/ 0 h 3526231"/>
              <a:gd name="connsiteX0" fmla="*/ 0 w 10191750"/>
              <a:gd name="connsiteY0" fmla="*/ 276225 h 3315441"/>
              <a:gd name="connsiteX1" fmla="*/ 1266825 w 10191750"/>
              <a:gd name="connsiteY1" fmla="*/ 3105150 h 3315441"/>
              <a:gd name="connsiteX2" fmla="*/ 3267075 w 10191750"/>
              <a:gd name="connsiteY2" fmla="*/ 742950 h 3315441"/>
              <a:gd name="connsiteX3" fmla="*/ 4886325 w 10191750"/>
              <a:gd name="connsiteY3" fmla="*/ 3124200 h 3315441"/>
              <a:gd name="connsiteX4" fmla="*/ 7229475 w 10191750"/>
              <a:gd name="connsiteY4" fmla="*/ 800100 h 3315441"/>
              <a:gd name="connsiteX5" fmla="*/ 8324850 w 10191750"/>
              <a:gd name="connsiteY5" fmla="*/ 3314700 h 3315441"/>
              <a:gd name="connsiteX6" fmla="*/ 10191750 w 10191750"/>
              <a:gd name="connsiteY6" fmla="*/ 0 h 3315441"/>
              <a:gd name="connsiteX7" fmla="*/ 10191750 w 10191750"/>
              <a:gd name="connsiteY7" fmla="*/ 0 h 3315441"/>
              <a:gd name="connsiteX0" fmla="*/ 0 w 10191750"/>
              <a:gd name="connsiteY0" fmla="*/ 276225 h 3315409"/>
              <a:gd name="connsiteX1" fmla="*/ 1266825 w 10191750"/>
              <a:gd name="connsiteY1" fmla="*/ 3105150 h 3315409"/>
              <a:gd name="connsiteX2" fmla="*/ 3267075 w 10191750"/>
              <a:gd name="connsiteY2" fmla="*/ 742950 h 3315409"/>
              <a:gd name="connsiteX3" fmla="*/ 4886325 w 10191750"/>
              <a:gd name="connsiteY3" fmla="*/ 3124200 h 3315409"/>
              <a:gd name="connsiteX4" fmla="*/ 7229475 w 10191750"/>
              <a:gd name="connsiteY4" fmla="*/ 800100 h 3315409"/>
              <a:gd name="connsiteX5" fmla="*/ 8324850 w 10191750"/>
              <a:gd name="connsiteY5" fmla="*/ 3314700 h 3315409"/>
              <a:gd name="connsiteX6" fmla="*/ 10191750 w 10191750"/>
              <a:gd name="connsiteY6" fmla="*/ 0 h 3315409"/>
              <a:gd name="connsiteX7" fmla="*/ 10191750 w 10191750"/>
              <a:gd name="connsiteY7" fmla="*/ 0 h 3315409"/>
              <a:gd name="connsiteX0" fmla="*/ 0 w 10191750"/>
              <a:gd name="connsiteY0" fmla="*/ 276225 h 3315409"/>
              <a:gd name="connsiteX1" fmla="*/ 1019175 w 10191750"/>
              <a:gd name="connsiteY1" fmla="*/ 3219450 h 3315409"/>
              <a:gd name="connsiteX2" fmla="*/ 3267075 w 10191750"/>
              <a:gd name="connsiteY2" fmla="*/ 742950 h 3315409"/>
              <a:gd name="connsiteX3" fmla="*/ 4886325 w 10191750"/>
              <a:gd name="connsiteY3" fmla="*/ 3124200 h 3315409"/>
              <a:gd name="connsiteX4" fmla="*/ 7229475 w 10191750"/>
              <a:gd name="connsiteY4" fmla="*/ 800100 h 3315409"/>
              <a:gd name="connsiteX5" fmla="*/ 8324850 w 10191750"/>
              <a:gd name="connsiteY5" fmla="*/ 3314700 h 3315409"/>
              <a:gd name="connsiteX6" fmla="*/ 10191750 w 10191750"/>
              <a:gd name="connsiteY6" fmla="*/ 0 h 3315409"/>
              <a:gd name="connsiteX7" fmla="*/ 10191750 w 10191750"/>
              <a:gd name="connsiteY7" fmla="*/ 0 h 3315409"/>
              <a:gd name="connsiteX0" fmla="*/ 0 w 10191750"/>
              <a:gd name="connsiteY0" fmla="*/ 276225 h 3315409"/>
              <a:gd name="connsiteX1" fmla="*/ 1019175 w 10191750"/>
              <a:gd name="connsiteY1" fmla="*/ 3219450 h 3315409"/>
              <a:gd name="connsiteX2" fmla="*/ 3514725 w 10191750"/>
              <a:gd name="connsiteY2" fmla="*/ 828675 h 3315409"/>
              <a:gd name="connsiteX3" fmla="*/ 4886325 w 10191750"/>
              <a:gd name="connsiteY3" fmla="*/ 3124200 h 3315409"/>
              <a:gd name="connsiteX4" fmla="*/ 7229475 w 10191750"/>
              <a:gd name="connsiteY4" fmla="*/ 800100 h 3315409"/>
              <a:gd name="connsiteX5" fmla="*/ 8324850 w 10191750"/>
              <a:gd name="connsiteY5" fmla="*/ 3314700 h 3315409"/>
              <a:gd name="connsiteX6" fmla="*/ 10191750 w 10191750"/>
              <a:gd name="connsiteY6" fmla="*/ 0 h 3315409"/>
              <a:gd name="connsiteX7" fmla="*/ 10191750 w 10191750"/>
              <a:gd name="connsiteY7" fmla="*/ 0 h 3315409"/>
              <a:gd name="connsiteX0" fmla="*/ 0 w 10191750"/>
              <a:gd name="connsiteY0" fmla="*/ 276225 h 3315409"/>
              <a:gd name="connsiteX1" fmla="*/ 1019175 w 10191750"/>
              <a:gd name="connsiteY1" fmla="*/ 3219450 h 3315409"/>
              <a:gd name="connsiteX2" fmla="*/ 3514725 w 10191750"/>
              <a:gd name="connsiteY2" fmla="*/ 828675 h 3315409"/>
              <a:gd name="connsiteX3" fmla="*/ 4886325 w 10191750"/>
              <a:gd name="connsiteY3" fmla="*/ 3124200 h 3315409"/>
              <a:gd name="connsiteX4" fmla="*/ 7229475 w 10191750"/>
              <a:gd name="connsiteY4" fmla="*/ 800100 h 3315409"/>
              <a:gd name="connsiteX5" fmla="*/ 8324850 w 10191750"/>
              <a:gd name="connsiteY5" fmla="*/ 3314700 h 3315409"/>
              <a:gd name="connsiteX6" fmla="*/ 10191750 w 10191750"/>
              <a:gd name="connsiteY6" fmla="*/ 0 h 3315409"/>
              <a:gd name="connsiteX7" fmla="*/ 10191750 w 10191750"/>
              <a:gd name="connsiteY7" fmla="*/ 0 h 3315409"/>
              <a:gd name="connsiteX0" fmla="*/ 0 w 11410950"/>
              <a:gd name="connsiteY0" fmla="*/ 474643 h 3513709"/>
              <a:gd name="connsiteX1" fmla="*/ 1019175 w 11410950"/>
              <a:gd name="connsiteY1" fmla="*/ 3417868 h 3513709"/>
              <a:gd name="connsiteX2" fmla="*/ 3514725 w 11410950"/>
              <a:gd name="connsiteY2" fmla="*/ 1027093 h 3513709"/>
              <a:gd name="connsiteX3" fmla="*/ 4886325 w 11410950"/>
              <a:gd name="connsiteY3" fmla="*/ 3322618 h 3513709"/>
              <a:gd name="connsiteX4" fmla="*/ 7229475 w 11410950"/>
              <a:gd name="connsiteY4" fmla="*/ 998518 h 3513709"/>
              <a:gd name="connsiteX5" fmla="*/ 8324850 w 11410950"/>
              <a:gd name="connsiteY5" fmla="*/ 3513118 h 3513709"/>
              <a:gd name="connsiteX6" fmla="*/ 10191750 w 11410950"/>
              <a:gd name="connsiteY6" fmla="*/ 198418 h 3513709"/>
              <a:gd name="connsiteX7" fmla="*/ 11410950 w 11410950"/>
              <a:gd name="connsiteY7" fmla="*/ 401618 h 3513709"/>
              <a:gd name="connsiteX0" fmla="*/ 0 w 11410950"/>
              <a:gd name="connsiteY0" fmla="*/ 212548 h 3252518"/>
              <a:gd name="connsiteX1" fmla="*/ 1019175 w 11410950"/>
              <a:gd name="connsiteY1" fmla="*/ 3155773 h 3252518"/>
              <a:gd name="connsiteX2" fmla="*/ 3514725 w 11410950"/>
              <a:gd name="connsiteY2" fmla="*/ 764998 h 3252518"/>
              <a:gd name="connsiteX3" fmla="*/ 4886325 w 11410950"/>
              <a:gd name="connsiteY3" fmla="*/ 3060523 h 3252518"/>
              <a:gd name="connsiteX4" fmla="*/ 7229475 w 11410950"/>
              <a:gd name="connsiteY4" fmla="*/ 736423 h 3252518"/>
              <a:gd name="connsiteX5" fmla="*/ 8324850 w 11410950"/>
              <a:gd name="connsiteY5" fmla="*/ 3251023 h 3252518"/>
              <a:gd name="connsiteX6" fmla="*/ 10483850 w 11410950"/>
              <a:gd name="connsiteY6" fmla="*/ 304623 h 3252518"/>
              <a:gd name="connsiteX7" fmla="*/ 11410950 w 11410950"/>
              <a:gd name="connsiteY7" fmla="*/ 139523 h 3252518"/>
              <a:gd name="connsiteX0" fmla="*/ 0 w 11601450"/>
              <a:gd name="connsiteY0" fmla="*/ 85548 h 3252518"/>
              <a:gd name="connsiteX1" fmla="*/ 1209675 w 11601450"/>
              <a:gd name="connsiteY1" fmla="*/ 3155773 h 3252518"/>
              <a:gd name="connsiteX2" fmla="*/ 3705225 w 11601450"/>
              <a:gd name="connsiteY2" fmla="*/ 764998 h 3252518"/>
              <a:gd name="connsiteX3" fmla="*/ 5076825 w 11601450"/>
              <a:gd name="connsiteY3" fmla="*/ 3060523 h 3252518"/>
              <a:gd name="connsiteX4" fmla="*/ 7419975 w 11601450"/>
              <a:gd name="connsiteY4" fmla="*/ 736423 h 3252518"/>
              <a:gd name="connsiteX5" fmla="*/ 8515350 w 11601450"/>
              <a:gd name="connsiteY5" fmla="*/ 3251023 h 3252518"/>
              <a:gd name="connsiteX6" fmla="*/ 10674350 w 11601450"/>
              <a:gd name="connsiteY6" fmla="*/ 304623 h 3252518"/>
              <a:gd name="connsiteX7" fmla="*/ 11601450 w 11601450"/>
              <a:gd name="connsiteY7" fmla="*/ 139523 h 3252518"/>
              <a:gd name="connsiteX0" fmla="*/ 0 w 11601450"/>
              <a:gd name="connsiteY0" fmla="*/ 85548 h 3252518"/>
              <a:gd name="connsiteX1" fmla="*/ 1209675 w 11601450"/>
              <a:gd name="connsiteY1" fmla="*/ 3155773 h 3252518"/>
              <a:gd name="connsiteX2" fmla="*/ 3705225 w 11601450"/>
              <a:gd name="connsiteY2" fmla="*/ 764998 h 3252518"/>
              <a:gd name="connsiteX3" fmla="*/ 5076825 w 11601450"/>
              <a:gd name="connsiteY3" fmla="*/ 3060523 h 3252518"/>
              <a:gd name="connsiteX4" fmla="*/ 7419975 w 11601450"/>
              <a:gd name="connsiteY4" fmla="*/ 736423 h 3252518"/>
              <a:gd name="connsiteX5" fmla="*/ 8515350 w 11601450"/>
              <a:gd name="connsiteY5" fmla="*/ 3251023 h 3252518"/>
              <a:gd name="connsiteX6" fmla="*/ 10674350 w 11601450"/>
              <a:gd name="connsiteY6" fmla="*/ 304623 h 3252518"/>
              <a:gd name="connsiteX7" fmla="*/ 11601450 w 11601450"/>
              <a:gd name="connsiteY7" fmla="*/ 139523 h 3252518"/>
              <a:gd name="connsiteX0" fmla="*/ 0 w 11601450"/>
              <a:gd name="connsiteY0" fmla="*/ 85548 h 3252518"/>
              <a:gd name="connsiteX1" fmla="*/ 288925 w 11601450"/>
              <a:gd name="connsiteY1" fmla="*/ 679272 h 3252518"/>
              <a:gd name="connsiteX2" fmla="*/ 1209675 w 11601450"/>
              <a:gd name="connsiteY2" fmla="*/ 3155773 h 3252518"/>
              <a:gd name="connsiteX3" fmla="*/ 3705225 w 11601450"/>
              <a:gd name="connsiteY3" fmla="*/ 764998 h 3252518"/>
              <a:gd name="connsiteX4" fmla="*/ 5076825 w 11601450"/>
              <a:gd name="connsiteY4" fmla="*/ 3060523 h 3252518"/>
              <a:gd name="connsiteX5" fmla="*/ 7419975 w 11601450"/>
              <a:gd name="connsiteY5" fmla="*/ 736423 h 3252518"/>
              <a:gd name="connsiteX6" fmla="*/ 8515350 w 11601450"/>
              <a:gd name="connsiteY6" fmla="*/ 3251023 h 3252518"/>
              <a:gd name="connsiteX7" fmla="*/ 10674350 w 11601450"/>
              <a:gd name="connsiteY7" fmla="*/ 304623 h 3252518"/>
              <a:gd name="connsiteX8" fmla="*/ 11601450 w 11601450"/>
              <a:gd name="connsiteY8" fmla="*/ 139523 h 3252518"/>
              <a:gd name="connsiteX0" fmla="*/ 0 w 11601450"/>
              <a:gd name="connsiteY0" fmla="*/ 85548 h 3252518"/>
              <a:gd name="connsiteX1" fmla="*/ 581025 w 11601450"/>
              <a:gd name="connsiteY1" fmla="*/ 844372 h 3252518"/>
              <a:gd name="connsiteX2" fmla="*/ 1209675 w 11601450"/>
              <a:gd name="connsiteY2" fmla="*/ 3155773 h 3252518"/>
              <a:gd name="connsiteX3" fmla="*/ 3705225 w 11601450"/>
              <a:gd name="connsiteY3" fmla="*/ 764998 h 3252518"/>
              <a:gd name="connsiteX4" fmla="*/ 5076825 w 11601450"/>
              <a:gd name="connsiteY4" fmla="*/ 3060523 h 3252518"/>
              <a:gd name="connsiteX5" fmla="*/ 7419975 w 11601450"/>
              <a:gd name="connsiteY5" fmla="*/ 736423 h 3252518"/>
              <a:gd name="connsiteX6" fmla="*/ 8515350 w 11601450"/>
              <a:gd name="connsiteY6" fmla="*/ 3251023 h 3252518"/>
              <a:gd name="connsiteX7" fmla="*/ 10674350 w 11601450"/>
              <a:gd name="connsiteY7" fmla="*/ 304623 h 3252518"/>
              <a:gd name="connsiteX8" fmla="*/ 11601450 w 11601450"/>
              <a:gd name="connsiteY8" fmla="*/ 139523 h 3252518"/>
              <a:gd name="connsiteX0" fmla="*/ 0 w 12617450"/>
              <a:gd name="connsiteY0" fmla="*/ 0 h 3459070"/>
              <a:gd name="connsiteX1" fmla="*/ 1597025 w 12617450"/>
              <a:gd name="connsiteY1" fmla="*/ 1050924 h 3459070"/>
              <a:gd name="connsiteX2" fmla="*/ 2225675 w 12617450"/>
              <a:gd name="connsiteY2" fmla="*/ 3362325 h 3459070"/>
              <a:gd name="connsiteX3" fmla="*/ 4721225 w 12617450"/>
              <a:gd name="connsiteY3" fmla="*/ 971550 h 3459070"/>
              <a:gd name="connsiteX4" fmla="*/ 6092825 w 12617450"/>
              <a:gd name="connsiteY4" fmla="*/ 3267075 h 3459070"/>
              <a:gd name="connsiteX5" fmla="*/ 8435975 w 12617450"/>
              <a:gd name="connsiteY5" fmla="*/ 942975 h 3459070"/>
              <a:gd name="connsiteX6" fmla="*/ 9531350 w 12617450"/>
              <a:gd name="connsiteY6" fmla="*/ 3457575 h 3459070"/>
              <a:gd name="connsiteX7" fmla="*/ 11690350 w 12617450"/>
              <a:gd name="connsiteY7" fmla="*/ 511175 h 3459070"/>
              <a:gd name="connsiteX8" fmla="*/ 12617450 w 12617450"/>
              <a:gd name="connsiteY8" fmla="*/ 346075 h 3459070"/>
              <a:gd name="connsiteX0" fmla="*/ 0 w 12617450"/>
              <a:gd name="connsiteY0" fmla="*/ 0 h 3459070"/>
              <a:gd name="connsiteX1" fmla="*/ 1317625 w 12617450"/>
              <a:gd name="connsiteY1" fmla="*/ 695324 h 3459070"/>
              <a:gd name="connsiteX2" fmla="*/ 2225675 w 12617450"/>
              <a:gd name="connsiteY2" fmla="*/ 3362325 h 3459070"/>
              <a:gd name="connsiteX3" fmla="*/ 4721225 w 12617450"/>
              <a:gd name="connsiteY3" fmla="*/ 971550 h 3459070"/>
              <a:gd name="connsiteX4" fmla="*/ 6092825 w 12617450"/>
              <a:gd name="connsiteY4" fmla="*/ 3267075 h 3459070"/>
              <a:gd name="connsiteX5" fmla="*/ 8435975 w 12617450"/>
              <a:gd name="connsiteY5" fmla="*/ 942975 h 3459070"/>
              <a:gd name="connsiteX6" fmla="*/ 9531350 w 12617450"/>
              <a:gd name="connsiteY6" fmla="*/ 3457575 h 3459070"/>
              <a:gd name="connsiteX7" fmla="*/ 11690350 w 12617450"/>
              <a:gd name="connsiteY7" fmla="*/ 511175 h 3459070"/>
              <a:gd name="connsiteX8" fmla="*/ 12617450 w 12617450"/>
              <a:gd name="connsiteY8" fmla="*/ 346075 h 3459070"/>
              <a:gd name="connsiteX0" fmla="*/ 0 w 12833350"/>
              <a:gd name="connsiteY0" fmla="*/ 0 h 3674970"/>
              <a:gd name="connsiteX1" fmla="*/ 1533525 w 12833350"/>
              <a:gd name="connsiteY1" fmla="*/ 911224 h 3674970"/>
              <a:gd name="connsiteX2" fmla="*/ 2441575 w 12833350"/>
              <a:gd name="connsiteY2" fmla="*/ 3578225 h 3674970"/>
              <a:gd name="connsiteX3" fmla="*/ 4937125 w 12833350"/>
              <a:gd name="connsiteY3" fmla="*/ 1187450 h 3674970"/>
              <a:gd name="connsiteX4" fmla="*/ 6308725 w 12833350"/>
              <a:gd name="connsiteY4" fmla="*/ 3482975 h 3674970"/>
              <a:gd name="connsiteX5" fmla="*/ 8651875 w 12833350"/>
              <a:gd name="connsiteY5" fmla="*/ 1158875 h 3674970"/>
              <a:gd name="connsiteX6" fmla="*/ 9747250 w 12833350"/>
              <a:gd name="connsiteY6" fmla="*/ 3673475 h 3674970"/>
              <a:gd name="connsiteX7" fmla="*/ 11906250 w 12833350"/>
              <a:gd name="connsiteY7" fmla="*/ 727075 h 3674970"/>
              <a:gd name="connsiteX8" fmla="*/ 12833350 w 12833350"/>
              <a:gd name="connsiteY8" fmla="*/ 561975 h 3674970"/>
              <a:gd name="connsiteX0" fmla="*/ 0 w 12833350"/>
              <a:gd name="connsiteY0" fmla="*/ 0 h 3674970"/>
              <a:gd name="connsiteX1" fmla="*/ 1368425 w 12833350"/>
              <a:gd name="connsiteY1" fmla="*/ 644524 h 3674970"/>
              <a:gd name="connsiteX2" fmla="*/ 2441575 w 12833350"/>
              <a:gd name="connsiteY2" fmla="*/ 3578225 h 3674970"/>
              <a:gd name="connsiteX3" fmla="*/ 4937125 w 12833350"/>
              <a:gd name="connsiteY3" fmla="*/ 1187450 h 3674970"/>
              <a:gd name="connsiteX4" fmla="*/ 6308725 w 12833350"/>
              <a:gd name="connsiteY4" fmla="*/ 3482975 h 3674970"/>
              <a:gd name="connsiteX5" fmla="*/ 8651875 w 12833350"/>
              <a:gd name="connsiteY5" fmla="*/ 1158875 h 3674970"/>
              <a:gd name="connsiteX6" fmla="*/ 9747250 w 12833350"/>
              <a:gd name="connsiteY6" fmla="*/ 3673475 h 3674970"/>
              <a:gd name="connsiteX7" fmla="*/ 11906250 w 12833350"/>
              <a:gd name="connsiteY7" fmla="*/ 727075 h 3674970"/>
              <a:gd name="connsiteX8" fmla="*/ 12833350 w 12833350"/>
              <a:gd name="connsiteY8" fmla="*/ 561975 h 3674970"/>
              <a:gd name="connsiteX0" fmla="*/ 0 w 12833350"/>
              <a:gd name="connsiteY0" fmla="*/ 0 h 3674970"/>
              <a:gd name="connsiteX1" fmla="*/ 1368425 w 12833350"/>
              <a:gd name="connsiteY1" fmla="*/ 644524 h 3674970"/>
              <a:gd name="connsiteX2" fmla="*/ 2352675 w 12833350"/>
              <a:gd name="connsiteY2" fmla="*/ 3578225 h 3674970"/>
              <a:gd name="connsiteX3" fmla="*/ 4937125 w 12833350"/>
              <a:gd name="connsiteY3" fmla="*/ 1187450 h 3674970"/>
              <a:gd name="connsiteX4" fmla="*/ 6308725 w 12833350"/>
              <a:gd name="connsiteY4" fmla="*/ 3482975 h 3674970"/>
              <a:gd name="connsiteX5" fmla="*/ 8651875 w 12833350"/>
              <a:gd name="connsiteY5" fmla="*/ 1158875 h 3674970"/>
              <a:gd name="connsiteX6" fmla="*/ 9747250 w 12833350"/>
              <a:gd name="connsiteY6" fmla="*/ 3673475 h 3674970"/>
              <a:gd name="connsiteX7" fmla="*/ 11906250 w 12833350"/>
              <a:gd name="connsiteY7" fmla="*/ 727075 h 3674970"/>
              <a:gd name="connsiteX8" fmla="*/ 12833350 w 12833350"/>
              <a:gd name="connsiteY8" fmla="*/ 561975 h 3674970"/>
              <a:gd name="connsiteX0" fmla="*/ 0 w 12833350"/>
              <a:gd name="connsiteY0" fmla="*/ 0 h 3674970"/>
              <a:gd name="connsiteX1" fmla="*/ 1368425 w 12833350"/>
              <a:gd name="connsiteY1" fmla="*/ 644524 h 3674970"/>
              <a:gd name="connsiteX2" fmla="*/ 2352675 w 12833350"/>
              <a:gd name="connsiteY2" fmla="*/ 3578225 h 3674970"/>
              <a:gd name="connsiteX3" fmla="*/ 4899025 w 12833350"/>
              <a:gd name="connsiteY3" fmla="*/ 1212850 h 3674970"/>
              <a:gd name="connsiteX4" fmla="*/ 6308725 w 12833350"/>
              <a:gd name="connsiteY4" fmla="*/ 3482975 h 3674970"/>
              <a:gd name="connsiteX5" fmla="*/ 8651875 w 12833350"/>
              <a:gd name="connsiteY5" fmla="*/ 1158875 h 3674970"/>
              <a:gd name="connsiteX6" fmla="*/ 9747250 w 12833350"/>
              <a:gd name="connsiteY6" fmla="*/ 3673475 h 3674970"/>
              <a:gd name="connsiteX7" fmla="*/ 11906250 w 12833350"/>
              <a:gd name="connsiteY7" fmla="*/ 727075 h 3674970"/>
              <a:gd name="connsiteX8" fmla="*/ 12833350 w 12833350"/>
              <a:gd name="connsiteY8" fmla="*/ 561975 h 3674970"/>
              <a:gd name="connsiteX0" fmla="*/ 0 w 12833350"/>
              <a:gd name="connsiteY0" fmla="*/ 0 h 3674969"/>
              <a:gd name="connsiteX1" fmla="*/ 1368425 w 12833350"/>
              <a:gd name="connsiteY1" fmla="*/ 644524 h 3674969"/>
              <a:gd name="connsiteX2" fmla="*/ 2352675 w 12833350"/>
              <a:gd name="connsiteY2" fmla="*/ 3578225 h 3674969"/>
              <a:gd name="connsiteX3" fmla="*/ 4899025 w 12833350"/>
              <a:gd name="connsiteY3" fmla="*/ 1212850 h 3674969"/>
              <a:gd name="connsiteX4" fmla="*/ 6308725 w 12833350"/>
              <a:gd name="connsiteY4" fmla="*/ 3457575 h 3674969"/>
              <a:gd name="connsiteX5" fmla="*/ 8651875 w 12833350"/>
              <a:gd name="connsiteY5" fmla="*/ 1158875 h 3674969"/>
              <a:gd name="connsiteX6" fmla="*/ 9747250 w 12833350"/>
              <a:gd name="connsiteY6" fmla="*/ 3673475 h 3674969"/>
              <a:gd name="connsiteX7" fmla="*/ 11906250 w 12833350"/>
              <a:gd name="connsiteY7" fmla="*/ 727075 h 3674969"/>
              <a:gd name="connsiteX8" fmla="*/ 12833350 w 12833350"/>
              <a:gd name="connsiteY8" fmla="*/ 561975 h 3674969"/>
              <a:gd name="connsiteX0" fmla="*/ 0 w 12833350"/>
              <a:gd name="connsiteY0" fmla="*/ 0 h 3675040"/>
              <a:gd name="connsiteX1" fmla="*/ 1368425 w 12833350"/>
              <a:gd name="connsiteY1" fmla="*/ 644524 h 3675040"/>
              <a:gd name="connsiteX2" fmla="*/ 2352675 w 12833350"/>
              <a:gd name="connsiteY2" fmla="*/ 3578225 h 3675040"/>
              <a:gd name="connsiteX3" fmla="*/ 4899025 w 12833350"/>
              <a:gd name="connsiteY3" fmla="*/ 1212850 h 3675040"/>
              <a:gd name="connsiteX4" fmla="*/ 6308725 w 12833350"/>
              <a:gd name="connsiteY4" fmla="*/ 3457575 h 3675040"/>
              <a:gd name="connsiteX5" fmla="*/ 8718550 w 12833350"/>
              <a:gd name="connsiteY5" fmla="*/ 1168400 h 3675040"/>
              <a:gd name="connsiteX6" fmla="*/ 9747250 w 12833350"/>
              <a:gd name="connsiteY6" fmla="*/ 3673475 h 3675040"/>
              <a:gd name="connsiteX7" fmla="*/ 11906250 w 12833350"/>
              <a:gd name="connsiteY7" fmla="*/ 727075 h 3675040"/>
              <a:gd name="connsiteX8" fmla="*/ 12833350 w 12833350"/>
              <a:gd name="connsiteY8" fmla="*/ 561975 h 3675040"/>
              <a:gd name="connsiteX0" fmla="*/ 0 w 12833350"/>
              <a:gd name="connsiteY0" fmla="*/ 0 h 3675040"/>
              <a:gd name="connsiteX1" fmla="*/ 1368425 w 12833350"/>
              <a:gd name="connsiteY1" fmla="*/ 644524 h 3675040"/>
              <a:gd name="connsiteX2" fmla="*/ 2352675 w 12833350"/>
              <a:gd name="connsiteY2" fmla="*/ 3578225 h 3675040"/>
              <a:gd name="connsiteX3" fmla="*/ 4899025 w 12833350"/>
              <a:gd name="connsiteY3" fmla="*/ 1212850 h 3675040"/>
              <a:gd name="connsiteX4" fmla="*/ 6308725 w 12833350"/>
              <a:gd name="connsiteY4" fmla="*/ 3457575 h 3675040"/>
              <a:gd name="connsiteX5" fmla="*/ 8718550 w 12833350"/>
              <a:gd name="connsiteY5" fmla="*/ 1168400 h 3675040"/>
              <a:gd name="connsiteX6" fmla="*/ 9785350 w 12833350"/>
              <a:gd name="connsiteY6" fmla="*/ 3673475 h 3675040"/>
              <a:gd name="connsiteX7" fmla="*/ 11906250 w 12833350"/>
              <a:gd name="connsiteY7" fmla="*/ 727075 h 3675040"/>
              <a:gd name="connsiteX8" fmla="*/ 12833350 w 12833350"/>
              <a:gd name="connsiteY8" fmla="*/ 561975 h 3675040"/>
              <a:gd name="connsiteX0" fmla="*/ 0 w 12833350"/>
              <a:gd name="connsiteY0" fmla="*/ 0 h 3675040"/>
              <a:gd name="connsiteX1" fmla="*/ 1368425 w 12833350"/>
              <a:gd name="connsiteY1" fmla="*/ 644524 h 3675040"/>
              <a:gd name="connsiteX2" fmla="*/ 2352675 w 12833350"/>
              <a:gd name="connsiteY2" fmla="*/ 3578225 h 3675040"/>
              <a:gd name="connsiteX3" fmla="*/ 4899025 w 12833350"/>
              <a:gd name="connsiteY3" fmla="*/ 1212850 h 3675040"/>
              <a:gd name="connsiteX4" fmla="*/ 6308725 w 12833350"/>
              <a:gd name="connsiteY4" fmla="*/ 3457575 h 3675040"/>
              <a:gd name="connsiteX5" fmla="*/ 8718550 w 12833350"/>
              <a:gd name="connsiteY5" fmla="*/ 1168400 h 3675040"/>
              <a:gd name="connsiteX6" fmla="*/ 9785350 w 12833350"/>
              <a:gd name="connsiteY6" fmla="*/ 3673475 h 3675040"/>
              <a:gd name="connsiteX7" fmla="*/ 11906250 w 12833350"/>
              <a:gd name="connsiteY7" fmla="*/ 727075 h 3675040"/>
              <a:gd name="connsiteX8" fmla="*/ 12833350 w 12833350"/>
              <a:gd name="connsiteY8" fmla="*/ 561975 h 3675040"/>
              <a:gd name="connsiteX0" fmla="*/ 0 w 12833350"/>
              <a:gd name="connsiteY0" fmla="*/ 0 h 3675040"/>
              <a:gd name="connsiteX1" fmla="*/ 1368425 w 12833350"/>
              <a:gd name="connsiteY1" fmla="*/ 644524 h 3675040"/>
              <a:gd name="connsiteX2" fmla="*/ 2352675 w 12833350"/>
              <a:gd name="connsiteY2" fmla="*/ 3578225 h 3675040"/>
              <a:gd name="connsiteX3" fmla="*/ 4899025 w 12833350"/>
              <a:gd name="connsiteY3" fmla="*/ 1212850 h 3675040"/>
              <a:gd name="connsiteX4" fmla="*/ 6308725 w 12833350"/>
              <a:gd name="connsiteY4" fmla="*/ 3457575 h 3675040"/>
              <a:gd name="connsiteX5" fmla="*/ 8718550 w 12833350"/>
              <a:gd name="connsiteY5" fmla="*/ 1168400 h 3675040"/>
              <a:gd name="connsiteX6" fmla="*/ 9785350 w 12833350"/>
              <a:gd name="connsiteY6" fmla="*/ 3673475 h 3675040"/>
              <a:gd name="connsiteX7" fmla="*/ 11906250 w 12833350"/>
              <a:gd name="connsiteY7" fmla="*/ 727075 h 3675040"/>
              <a:gd name="connsiteX8" fmla="*/ 12833350 w 12833350"/>
              <a:gd name="connsiteY8" fmla="*/ 561975 h 3675040"/>
              <a:gd name="connsiteX0" fmla="*/ 0 w 12973050"/>
              <a:gd name="connsiteY0" fmla="*/ 0 h 3675040"/>
              <a:gd name="connsiteX1" fmla="*/ 1368425 w 12973050"/>
              <a:gd name="connsiteY1" fmla="*/ 644524 h 3675040"/>
              <a:gd name="connsiteX2" fmla="*/ 2352675 w 12973050"/>
              <a:gd name="connsiteY2" fmla="*/ 3578225 h 3675040"/>
              <a:gd name="connsiteX3" fmla="*/ 4899025 w 12973050"/>
              <a:gd name="connsiteY3" fmla="*/ 1212850 h 3675040"/>
              <a:gd name="connsiteX4" fmla="*/ 6308725 w 12973050"/>
              <a:gd name="connsiteY4" fmla="*/ 3457575 h 3675040"/>
              <a:gd name="connsiteX5" fmla="*/ 8718550 w 12973050"/>
              <a:gd name="connsiteY5" fmla="*/ 1168400 h 3675040"/>
              <a:gd name="connsiteX6" fmla="*/ 9785350 w 12973050"/>
              <a:gd name="connsiteY6" fmla="*/ 3673475 h 3675040"/>
              <a:gd name="connsiteX7" fmla="*/ 11906250 w 12973050"/>
              <a:gd name="connsiteY7" fmla="*/ 727075 h 3675040"/>
              <a:gd name="connsiteX8" fmla="*/ 12973050 w 12973050"/>
              <a:gd name="connsiteY8" fmla="*/ 841375 h 3675040"/>
              <a:gd name="connsiteX0" fmla="*/ 0 w 13188950"/>
              <a:gd name="connsiteY0" fmla="*/ 0 h 3675040"/>
              <a:gd name="connsiteX1" fmla="*/ 1368425 w 13188950"/>
              <a:gd name="connsiteY1" fmla="*/ 644524 h 3675040"/>
              <a:gd name="connsiteX2" fmla="*/ 2352675 w 13188950"/>
              <a:gd name="connsiteY2" fmla="*/ 3578225 h 3675040"/>
              <a:gd name="connsiteX3" fmla="*/ 4899025 w 13188950"/>
              <a:gd name="connsiteY3" fmla="*/ 1212850 h 3675040"/>
              <a:gd name="connsiteX4" fmla="*/ 6308725 w 13188950"/>
              <a:gd name="connsiteY4" fmla="*/ 3457575 h 3675040"/>
              <a:gd name="connsiteX5" fmla="*/ 8718550 w 13188950"/>
              <a:gd name="connsiteY5" fmla="*/ 1168400 h 3675040"/>
              <a:gd name="connsiteX6" fmla="*/ 9785350 w 13188950"/>
              <a:gd name="connsiteY6" fmla="*/ 3673475 h 3675040"/>
              <a:gd name="connsiteX7" fmla="*/ 11906250 w 13188950"/>
              <a:gd name="connsiteY7" fmla="*/ 727075 h 3675040"/>
              <a:gd name="connsiteX8" fmla="*/ 13188950 w 13188950"/>
              <a:gd name="connsiteY8" fmla="*/ 854075 h 3675040"/>
              <a:gd name="connsiteX0" fmla="*/ 0 w 13315950"/>
              <a:gd name="connsiteY0" fmla="*/ 0 h 3675040"/>
              <a:gd name="connsiteX1" fmla="*/ 1368425 w 13315950"/>
              <a:gd name="connsiteY1" fmla="*/ 644524 h 3675040"/>
              <a:gd name="connsiteX2" fmla="*/ 2352675 w 13315950"/>
              <a:gd name="connsiteY2" fmla="*/ 3578225 h 3675040"/>
              <a:gd name="connsiteX3" fmla="*/ 4899025 w 13315950"/>
              <a:gd name="connsiteY3" fmla="*/ 1212850 h 3675040"/>
              <a:gd name="connsiteX4" fmla="*/ 6308725 w 13315950"/>
              <a:gd name="connsiteY4" fmla="*/ 3457575 h 3675040"/>
              <a:gd name="connsiteX5" fmla="*/ 8718550 w 13315950"/>
              <a:gd name="connsiteY5" fmla="*/ 1168400 h 3675040"/>
              <a:gd name="connsiteX6" fmla="*/ 9785350 w 13315950"/>
              <a:gd name="connsiteY6" fmla="*/ 3673475 h 3675040"/>
              <a:gd name="connsiteX7" fmla="*/ 11906250 w 13315950"/>
              <a:gd name="connsiteY7" fmla="*/ 727075 h 3675040"/>
              <a:gd name="connsiteX8" fmla="*/ 13315950 w 13315950"/>
              <a:gd name="connsiteY8" fmla="*/ 231775 h 3675040"/>
              <a:gd name="connsiteX0" fmla="*/ 0 w 13315950"/>
              <a:gd name="connsiteY0" fmla="*/ 0 h 3674869"/>
              <a:gd name="connsiteX1" fmla="*/ 1368425 w 13315950"/>
              <a:gd name="connsiteY1" fmla="*/ 644524 h 3674869"/>
              <a:gd name="connsiteX2" fmla="*/ 2352675 w 13315950"/>
              <a:gd name="connsiteY2" fmla="*/ 3578225 h 3674869"/>
              <a:gd name="connsiteX3" fmla="*/ 4899025 w 13315950"/>
              <a:gd name="connsiteY3" fmla="*/ 1212850 h 3674869"/>
              <a:gd name="connsiteX4" fmla="*/ 6308725 w 13315950"/>
              <a:gd name="connsiteY4" fmla="*/ 3457575 h 3674869"/>
              <a:gd name="connsiteX5" fmla="*/ 8718550 w 13315950"/>
              <a:gd name="connsiteY5" fmla="*/ 1168400 h 3674869"/>
              <a:gd name="connsiteX6" fmla="*/ 9785350 w 13315950"/>
              <a:gd name="connsiteY6" fmla="*/ 3673475 h 3674869"/>
              <a:gd name="connsiteX7" fmla="*/ 12033250 w 13315950"/>
              <a:gd name="connsiteY7" fmla="*/ 752475 h 3674869"/>
              <a:gd name="connsiteX8" fmla="*/ 13315950 w 13315950"/>
              <a:gd name="connsiteY8" fmla="*/ 231775 h 3674869"/>
              <a:gd name="connsiteX0" fmla="*/ 0 w 13315950"/>
              <a:gd name="connsiteY0" fmla="*/ 0 h 3673485"/>
              <a:gd name="connsiteX1" fmla="*/ 1368425 w 13315950"/>
              <a:gd name="connsiteY1" fmla="*/ 644524 h 3673485"/>
              <a:gd name="connsiteX2" fmla="*/ 2352675 w 13315950"/>
              <a:gd name="connsiteY2" fmla="*/ 35782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368425 w 13315950"/>
              <a:gd name="connsiteY1" fmla="*/ 644524 h 3673485"/>
              <a:gd name="connsiteX2" fmla="*/ 2352675 w 13315950"/>
              <a:gd name="connsiteY2" fmla="*/ 35782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435100 w 13315950"/>
              <a:gd name="connsiteY1" fmla="*/ 654049 h 3673485"/>
              <a:gd name="connsiteX2" fmla="*/ 2352675 w 13315950"/>
              <a:gd name="connsiteY2" fmla="*/ 35782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352675 w 13315950"/>
              <a:gd name="connsiteY2" fmla="*/ 35782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670175 w 13315950"/>
              <a:gd name="connsiteY2" fmla="*/ 35528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670175 w 13315950"/>
              <a:gd name="connsiteY2" fmla="*/ 35528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771775 w 13315950"/>
              <a:gd name="connsiteY2" fmla="*/ 35655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771775 w 13315950"/>
              <a:gd name="connsiteY2" fmla="*/ 35655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771775 w 13315950"/>
              <a:gd name="connsiteY2" fmla="*/ 35655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771775 w 13315950"/>
              <a:gd name="connsiteY2" fmla="*/ 35655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4862"/>
              <a:gd name="connsiteX1" fmla="*/ 1600200 w 13315950"/>
              <a:gd name="connsiteY1" fmla="*/ 628649 h 3674862"/>
              <a:gd name="connsiteX2" fmla="*/ 2771775 w 13315950"/>
              <a:gd name="connsiteY2" fmla="*/ 3565525 h 3674862"/>
              <a:gd name="connsiteX3" fmla="*/ 4899025 w 13315950"/>
              <a:gd name="connsiteY3" fmla="*/ 1212850 h 3674862"/>
              <a:gd name="connsiteX4" fmla="*/ 6308725 w 13315950"/>
              <a:gd name="connsiteY4" fmla="*/ 3457575 h 3674862"/>
              <a:gd name="connsiteX5" fmla="*/ 8718550 w 13315950"/>
              <a:gd name="connsiteY5" fmla="*/ 1168400 h 3674862"/>
              <a:gd name="connsiteX6" fmla="*/ 9785350 w 13315950"/>
              <a:gd name="connsiteY6" fmla="*/ 3673475 h 3674862"/>
              <a:gd name="connsiteX7" fmla="*/ 12033250 w 13315950"/>
              <a:gd name="connsiteY7" fmla="*/ 752475 h 3674862"/>
              <a:gd name="connsiteX8" fmla="*/ 13315950 w 13315950"/>
              <a:gd name="connsiteY8" fmla="*/ 231775 h 367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5950" h="3674862">
                <a:moveTo>
                  <a:pt x="0" y="0"/>
                </a:moveTo>
                <a:cubicBezTo>
                  <a:pt x="48154" y="98954"/>
                  <a:pt x="1138238" y="34395"/>
                  <a:pt x="1600200" y="628649"/>
                </a:cubicBezTo>
                <a:cubicBezTo>
                  <a:pt x="2062163" y="1222903"/>
                  <a:pt x="1955271" y="3582458"/>
                  <a:pt x="2771775" y="3565525"/>
                </a:cubicBezTo>
                <a:cubicBezTo>
                  <a:pt x="3588279" y="3548592"/>
                  <a:pt x="4195233" y="1205442"/>
                  <a:pt x="4899025" y="1212850"/>
                </a:cubicBezTo>
                <a:cubicBezTo>
                  <a:pt x="5602817" y="1220258"/>
                  <a:pt x="5672138" y="3464983"/>
                  <a:pt x="6308725" y="3457575"/>
                </a:cubicBezTo>
                <a:cubicBezTo>
                  <a:pt x="6945312" y="3450167"/>
                  <a:pt x="7986712" y="1145117"/>
                  <a:pt x="8718550" y="1168400"/>
                </a:cubicBezTo>
                <a:cubicBezTo>
                  <a:pt x="9450388" y="1191683"/>
                  <a:pt x="9093200" y="3742796"/>
                  <a:pt x="9785350" y="3673475"/>
                </a:cubicBezTo>
                <a:cubicBezTo>
                  <a:pt x="10477500" y="3604154"/>
                  <a:pt x="11444817" y="1326092"/>
                  <a:pt x="12033250" y="752475"/>
                </a:cubicBezTo>
                <a:cubicBezTo>
                  <a:pt x="12621683" y="178858"/>
                  <a:pt x="12998450" y="11642"/>
                  <a:pt x="13315950" y="231775"/>
                </a:cubicBezTo>
              </a:path>
            </a:pathLst>
          </a:custGeom>
          <a:noFill/>
          <a:ln w="317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F8780354-8495-4A97-A9F7-36FF32FF4C1C}"/>
              </a:ext>
            </a:extLst>
          </p:cNvPr>
          <p:cNvSpPr/>
          <p:nvPr/>
        </p:nvSpPr>
        <p:spPr>
          <a:xfrm>
            <a:off x="792423" y="1591598"/>
            <a:ext cx="677694" cy="677694"/>
          </a:xfrm>
          <a:prstGeom prst="ellipse">
            <a:avLst/>
          </a:prstGeom>
          <a:solidFill>
            <a:schemeClr val="bg1"/>
          </a:solid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26" name="椭圆 25">
            <a:extLst>
              <a:ext uri="{FF2B5EF4-FFF2-40B4-BE49-F238E27FC236}">
                <a16:creationId xmlns:a16="http://schemas.microsoft.com/office/drawing/2014/main" id="{773851E6-9328-4BEE-A47D-6574466DF294}"/>
              </a:ext>
            </a:extLst>
          </p:cNvPr>
          <p:cNvSpPr/>
          <p:nvPr/>
        </p:nvSpPr>
        <p:spPr>
          <a:xfrm>
            <a:off x="1802073" y="4487198"/>
            <a:ext cx="677694" cy="677694"/>
          </a:xfrm>
          <a:prstGeom prst="ellipse">
            <a:avLst/>
          </a:prstGeom>
          <a:solidFill>
            <a:schemeClr val="bg1"/>
          </a:solid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27" name="椭圆 26">
            <a:extLst>
              <a:ext uri="{FF2B5EF4-FFF2-40B4-BE49-F238E27FC236}">
                <a16:creationId xmlns:a16="http://schemas.microsoft.com/office/drawing/2014/main" id="{3862770E-28DD-4521-9021-1196B0324041}"/>
              </a:ext>
            </a:extLst>
          </p:cNvPr>
          <p:cNvSpPr/>
          <p:nvPr/>
        </p:nvSpPr>
        <p:spPr>
          <a:xfrm>
            <a:off x="4014448" y="2163098"/>
            <a:ext cx="677694" cy="677694"/>
          </a:xfrm>
          <a:prstGeom prst="ellipse">
            <a:avLst/>
          </a:prstGeom>
          <a:solidFill>
            <a:schemeClr val="bg1"/>
          </a:solid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28" name="椭圆 27">
            <a:extLst>
              <a:ext uri="{FF2B5EF4-FFF2-40B4-BE49-F238E27FC236}">
                <a16:creationId xmlns:a16="http://schemas.microsoft.com/office/drawing/2014/main" id="{2D3F5E68-0059-4F2A-B90E-D9BAF33DD644}"/>
              </a:ext>
            </a:extLst>
          </p:cNvPr>
          <p:cNvSpPr/>
          <p:nvPr/>
        </p:nvSpPr>
        <p:spPr>
          <a:xfrm>
            <a:off x="5397558" y="4383183"/>
            <a:ext cx="677694" cy="677694"/>
          </a:xfrm>
          <a:prstGeom prst="ellipse">
            <a:avLst/>
          </a:prstGeom>
          <a:solidFill>
            <a:schemeClr val="bg1"/>
          </a:solid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29" name="椭圆 28">
            <a:extLst>
              <a:ext uri="{FF2B5EF4-FFF2-40B4-BE49-F238E27FC236}">
                <a16:creationId xmlns:a16="http://schemas.microsoft.com/office/drawing/2014/main" id="{486E262C-3226-48C6-BB3C-1E5CAB758B57}"/>
              </a:ext>
            </a:extLst>
          </p:cNvPr>
          <p:cNvSpPr/>
          <p:nvPr/>
        </p:nvSpPr>
        <p:spPr>
          <a:xfrm>
            <a:off x="7849385" y="2163098"/>
            <a:ext cx="677694" cy="677694"/>
          </a:xfrm>
          <a:prstGeom prst="ellipse">
            <a:avLst/>
          </a:prstGeom>
          <a:solidFill>
            <a:schemeClr val="bg1"/>
          </a:solid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51" name="椭圆 50">
            <a:extLst>
              <a:ext uri="{FF2B5EF4-FFF2-40B4-BE49-F238E27FC236}">
                <a16:creationId xmlns:a16="http://schemas.microsoft.com/office/drawing/2014/main" id="{F2BE2C8E-D071-4A65-98A8-DA27879F179B}"/>
              </a:ext>
            </a:extLst>
          </p:cNvPr>
          <p:cNvSpPr/>
          <p:nvPr/>
        </p:nvSpPr>
        <p:spPr>
          <a:xfrm>
            <a:off x="8869925" y="4595571"/>
            <a:ext cx="677694" cy="677694"/>
          </a:xfrm>
          <a:prstGeom prst="ellipse">
            <a:avLst/>
          </a:prstGeom>
          <a:solidFill>
            <a:schemeClr val="bg1"/>
          </a:solidFill>
          <a:ln>
            <a:solidFill>
              <a:schemeClr val="accent2"/>
            </a:soli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53" name="文本框 52">
            <a:extLst>
              <a:ext uri="{FF2B5EF4-FFF2-40B4-BE49-F238E27FC236}">
                <a16:creationId xmlns:a16="http://schemas.microsoft.com/office/drawing/2014/main" id="{2FC275A6-7F70-41EB-87A1-003F9AEBD8A2}"/>
              </a:ext>
            </a:extLst>
          </p:cNvPr>
          <p:cNvSpPr txBox="1"/>
          <p:nvPr/>
        </p:nvSpPr>
        <p:spPr>
          <a:xfrm>
            <a:off x="1483176" y="1188456"/>
            <a:ext cx="2106815" cy="338554"/>
          </a:xfrm>
          <a:prstGeom prst="rect">
            <a:avLst/>
          </a:prstGeom>
          <a:noFill/>
        </p:spPr>
        <p:txBody>
          <a:bodyPr wrap="square"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姜苏庭</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52198855-1312-4CC8-ABEC-6B85A60F68C4}"/>
              </a:ext>
            </a:extLst>
          </p:cNvPr>
          <p:cNvSpPr txBox="1"/>
          <p:nvPr/>
        </p:nvSpPr>
        <p:spPr>
          <a:xfrm>
            <a:off x="1549987" y="1653905"/>
            <a:ext cx="2494889" cy="2305246"/>
          </a:xfrm>
          <a:prstGeom prst="rect">
            <a:avLst/>
          </a:prstGeom>
          <a:noFill/>
        </p:spPr>
        <p:txBody>
          <a:bodyPr wrap="square" rtlCol="0">
            <a:spAutoFit/>
          </a:bodyPr>
          <a:lstStyle/>
          <a:p>
            <a:pPr>
              <a:lnSpc>
                <a:spcPct val="130000"/>
              </a:lnSpc>
            </a:pPr>
            <a:r>
              <a:rPr lang="zh-CN" altLang="en-US" sz="1400" b="1" dirty="0"/>
              <a:t>编码：</a:t>
            </a:r>
            <a:r>
              <a:rPr lang="zh-CN" altLang="en-US" sz="1400" dirty="0"/>
              <a:t>完成地图的初始化、镜头的移动、摇杆控制主角的移动、灰球和黑球寻路的移动</a:t>
            </a:r>
            <a:endParaRPr lang="en-US" altLang="zh-CN" sz="1400" dirty="0"/>
          </a:p>
          <a:p>
            <a:pPr>
              <a:lnSpc>
                <a:spcPct val="130000"/>
              </a:lnSpc>
            </a:pPr>
            <a:r>
              <a:rPr lang="zh-CN" altLang="en-US" sz="1400" b="1" dirty="0"/>
              <a:t>渲染：</a:t>
            </a:r>
            <a:r>
              <a:rPr lang="zh-CN" altLang="en-US" sz="1400" dirty="0"/>
              <a:t>小球和地图的材质、主角和</a:t>
            </a:r>
            <a:r>
              <a:rPr lang="en-US" altLang="zh-CN" sz="1400" dirty="0"/>
              <a:t>boss</a:t>
            </a:r>
            <a:r>
              <a:rPr lang="zh-CN" altLang="en-US" sz="1400" dirty="0"/>
              <a:t>的环绕特效、主角合体的特效、画面色调的变化、屏幕后处理（</a:t>
            </a:r>
            <a:r>
              <a:rPr lang="en-US" altLang="zh-CN" sz="1400" dirty="0"/>
              <a:t>HDR</a:t>
            </a:r>
            <a:r>
              <a:rPr lang="zh-CN" altLang="en-US" sz="1400" dirty="0"/>
              <a:t>和</a:t>
            </a:r>
            <a:r>
              <a:rPr lang="en-US" altLang="zh-CN" sz="1400" dirty="0"/>
              <a:t>bloom</a:t>
            </a:r>
            <a:r>
              <a:rPr lang="zh-CN" altLang="en-US" sz="1400" dirty="0"/>
              <a:t>，</a:t>
            </a:r>
            <a:r>
              <a:rPr lang="en-US" altLang="zh-CN" sz="1400" dirty="0" err="1"/>
              <a:t>ssao</a:t>
            </a:r>
            <a:r>
              <a:rPr lang="zh-CN" altLang="en-US" sz="1400" dirty="0"/>
              <a:t>）</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55" name="矩形: 圆角 54">
            <a:extLst>
              <a:ext uri="{FF2B5EF4-FFF2-40B4-BE49-F238E27FC236}">
                <a16:creationId xmlns:a16="http://schemas.microsoft.com/office/drawing/2014/main" id="{EB60B2E8-A4E0-4999-97F7-0BD3D2217E44}"/>
              </a:ext>
            </a:extLst>
          </p:cNvPr>
          <p:cNvSpPr/>
          <p:nvPr/>
        </p:nvSpPr>
        <p:spPr>
          <a:xfrm>
            <a:off x="1591225" y="1513654"/>
            <a:ext cx="54855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7E550642-A891-447E-850E-AD58BDC466E9}"/>
              </a:ext>
            </a:extLst>
          </p:cNvPr>
          <p:cNvSpPr txBox="1"/>
          <p:nvPr/>
        </p:nvSpPr>
        <p:spPr>
          <a:xfrm>
            <a:off x="2928813" y="4221352"/>
            <a:ext cx="2106815" cy="338554"/>
          </a:xfrm>
          <a:prstGeom prst="rect">
            <a:avLst/>
          </a:prstGeom>
          <a:noFill/>
        </p:spPr>
        <p:txBody>
          <a:bodyPr wrap="square"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周华丽</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59" name="矩形: 圆角 58">
            <a:extLst>
              <a:ext uri="{FF2B5EF4-FFF2-40B4-BE49-F238E27FC236}">
                <a16:creationId xmlns:a16="http://schemas.microsoft.com/office/drawing/2014/main" id="{80700F73-FA97-4D02-A86B-E8EE36D6CE38}"/>
              </a:ext>
            </a:extLst>
          </p:cNvPr>
          <p:cNvSpPr/>
          <p:nvPr/>
        </p:nvSpPr>
        <p:spPr>
          <a:xfrm>
            <a:off x="3047141" y="4549739"/>
            <a:ext cx="54855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0CE460CF-42C8-4463-9EF3-42D1CD42173B}"/>
              </a:ext>
            </a:extLst>
          </p:cNvPr>
          <p:cNvSpPr txBox="1"/>
          <p:nvPr/>
        </p:nvSpPr>
        <p:spPr>
          <a:xfrm>
            <a:off x="4993871" y="1400743"/>
            <a:ext cx="1102129" cy="341250"/>
          </a:xfrm>
          <a:prstGeom prst="rect">
            <a:avLst/>
          </a:prstGeom>
          <a:noFill/>
        </p:spPr>
        <p:txBody>
          <a:bodyPr wrap="square"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廖梦恬</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63" name="矩形: 圆角 62">
            <a:extLst>
              <a:ext uri="{FF2B5EF4-FFF2-40B4-BE49-F238E27FC236}">
                <a16:creationId xmlns:a16="http://schemas.microsoft.com/office/drawing/2014/main" id="{BEA2D781-08C1-430B-A025-71F1E0C11371}"/>
              </a:ext>
            </a:extLst>
          </p:cNvPr>
          <p:cNvSpPr/>
          <p:nvPr/>
        </p:nvSpPr>
        <p:spPr>
          <a:xfrm>
            <a:off x="5067672" y="1714425"/>
            <a:ext cx="54855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B67C2FD5-217E-4F89-82F6-182A56F7093A}"/>
              </a:ext>
            </a:extLst>
          </p:cNvPr>
          <p:cNvSpPr txBox="1"/>
          <p:nvPr/>
        </p:nvSpPr>
        <p:spPr>
          <a:xfrm>
            <a:off x="6343166" y="4289403"/>
            <a:ext cx="2106815" cy="338554"/>
          </a:xfrm>
          <a:prstGeom prst="rect">
            <a:avLst/>
          </a:prstGeom>
          <a:noFill/>
        </p:spPr>
        <p:txBody>
          <a:bodyPr wrap="square"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钟桔爱</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67" name="矩形: 圆角 66">
            <a:extLst>
              <a:ext uri="{FF2B5EF4-FFF2-40B4-BE49-F238E27FC236}">
                <a16:creationId xmlns:a16="http://schemas.microsoft.com/office/drawing/2014/main" id="{778719F4-37BF-4202-8636-07CFE5C1ED5B}"/>
              </a:ext>
            </a:extLst>
          </p:cNvPr>
          <p:cNvSpPr/>
          <p:nvPr/>
        </p:nvSpPr>
        <p:spPr>
          <a:xfrm>
            <a:off x="6476916" y="4631848"/>
            <a:ext cx="54855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F4AB6F16-C127-4D95-ACF2-DBC6A6AA05F6}"/>
              </a:ext>
            </a:extLst>
          </p:cNvPr>
          <p:cNvSpPr txBox="1"/>
          <p:nvPr/>
        </p:nvSpPr>
        <p:spPr>
          <a:xfrm>
            <a:off x="8771363" y="1307237"/>
            <a:ext cx="848391" cy="338554"/>
          </a:xfrm>
          <a:prstGeom prst="rect">
            <a:avLst/>
          </a:prstGeom>
          <a:noFill/>
        </p:spPr>
        <p:txBody>
          <a:bodyPr wrap="square"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晋硕</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71" name="矩形: 圆角 70">
            <a:extLst>
              <a:ext uri="{FF2B5EF4-FFF2-40B4-BE49-F238E27FC236}">
                <a16:creationId xmlns:a16="http://schemas.microsoft.com/office/drawing/2014/main" id="{B60A10F5-078F-4F10-833C-DDD2541EDE18}"/>
              </a:ext>
            </a:extLst>
          </p:cNvPr>
          <p:cNvSpPr/>
          <p:nvPr/>
        </p:nvSpPr>
        <p:spPr>
          <a:xfrm flipV="1">
            <a:off x="8790562" y="1618838"/>
            <a:ext cx="54855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978C856D-0DA9-4EC1-BD46-BBB6CD5A6488}"/>
              </a:ext>
            </a:extLst>
          </p:cNvPr>
          <p:cNvSpPr txBox="1"/>
          <p:nvPr/>
        </p:nvSpPr>
        <p:spPr>
          <a:xfrm>
            <a:off x="10028572" y="4240563"/>
            <a:ext cx="1965018" cy="338554"/>
          </a:xfrm>
          <a:prstGeom prst="rect">
            <a:avLst/>
          </a:prstGeom>
          <a:noFill/>
        </p:spPr>
        <p:txBody>
          <a:bodyPr wrap="square"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rPr>
              <a:t>沈之雯</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75" name="矩形: 圆角 74">
            <a:extLst>
              <a:ext uri="{FF2B5EF4-FFF2-40B4-BE49-F238E27FC236}">
                <a16:creationId xmlns:a16="http://schemas.microsoft.com/office/drawing/2014/main" id="{A50ECCBC-A8D0-4B8E-8F68-65E1DBFB035E}"/>
              </a:ext>
            </a:extLst>
          </p:cNvPr>
          <p:cNvSpPr/>
          <p:nvPr/>
        </p:nvSpPr>
        <p:spPr>
          <a:xfrm>
            <a:off x="10134109" y="4585429"/>
            <a:ext cx="51163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40" name="rocket" title="Icon of a rocket">
            <a:extLst>
              <a:ext uri="{FF2B5EF4-FFF2-40B4-BE49-F238E27FC236}">
                <a16:creationId xmlns:a16="http://schemas.microsoft.com/office/drawing/2014/main" id="{38F8928B-D420-47ED-9ED0-218C0B56B18B}"/>
              </a:ext>
            </a:extLst>
          </p:cNvPr>
          <p:cNvSpPr>
            <a:spLocks noChangeAspect="1" noEditPoints="1"/>
          </p:cNvSpPr>
          <p:nvPr/>
        </p:nvSpPr>
        <p:spPr bwMode="auto">
          <a:xfrm>
            <a:off x="984391" y="1786445"/>
            <a:ext cx="293758" cy="28800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41" name="Broadcasting_F1B5" title="Icon of a communication dish with signal lines">
            <a:extLst>
              <a:ext uri="{FF2B5EF4-FFF2-40B4-BE49-F238E27FC236}">
                <a16:creationId xmlns:a16="http://schemas.microsoft.com/office/drawing/2014/main" id="{42FF86F7-50A9-42DF-B526-AD9E1D3BF300}"/>
              </a:ext>
            </a:extLst>
          </p:cNvPr>
          <p:cNvSpPr>
            <a:spLocks noChangeAspect="1" noEditPoints="1"/>
          </p:cNvSpPr>
          <p:nvPr/>
        </p:nvSpPr>
        <p:spPr bwMode="auto">
          <a:xfrm flipH="1">
            <a:off x="9064840" y="4824674"/>
            <a:ext cx="287865" cy="2880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2" name="signal_3" title="Icon of a communication tower with signal lines">
            <a:extLst>
              <a:ext uri="{FF2B5EF4-FFF2-40B4-BE49-F238E27FC236}">
                <a16:creationId xmlns:a16="http://schemas.microsoft.com/office/drawing/2014/main" id="{952622A4-C36B-4D94-B96D-F8C3AD772307}"/>
              </a:ext>
            </a:extLst>
          </p:cNvPr>
          <p:cNvSpPr>
            <a:spLocks noChangeAspect="1" noEditPoints="1"/>
          </p:cNvSpPr>
          <p:nvPr/>
        </p:nvSpPr>
        <p:spPr bwMode="auto">
          <a:xfrm>
            <a:off x="2035933" y="4682045"/>
            <a:ext cx="209974" cy="28800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43" name="IoT" title="Icon of five circles that all connect to a center circle">
            <a:extLst>
              <a:ext uri="{FF2B5EF4-FFF2-40B4-BE49-F238E27FC236}">
                <a16:creationId xmlns:a16="http://schemas.microsoft.com/office/drawing/2014/main" id="{56BAABF2-83A9-4FD0-B69A-41555FA3958D}"/>
              </a:ext>
            </a:extLst>
          </p:cNvPr>
          <p:cNvSpPr>
            <a:spLocks noChangeAspect="1" noEditPoints="1"/>
          </p:cNvSpPr>
          <p:nvPr/>
        </p:nvSpPr>
        <p:spPr bwMode="auto">
          <a:xfrm>
            <a:off x="8044463" y="2357945"/>
            <a:ext cx="287538" cy="2880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4" name="speedometer" title="Icon of a spedometer showing medium speed">
            <a:extLst>
              <a:ext uri="{FF2B5EF4-FFF2-40B4-BE49-F238E27FC236}">
                <a16:creationId xmlns:a16="http://schemas.microsoft.com/office/drawing/2014/main" id="{3C05D8CE-F19D-4D38-A1AC-EBD86B00DD97}"/>
              </a:ext>
            </a:extLst>
          </p:cNvPr>
          <p:cNvSpPr>
            <a:spLocks noChangeAspect="1" noEditPoints="1"/>
          </p:cNvSpPr>
          <p:nvPr/>
        </p:nvSpPr>
        <p:spPr bwMode="auto">
          <a:xfrm>
            <a:off x="5592405" y="4578030"/>
            <a:ext cx="288000" cy="288000"/>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5" name="Intelligence" title="Icon of circles connected by crossing lines">
            <a:extLst>
              <a:ext uri="{FF2B5EF4-FFF2-40B4-BE49-F238E27FC236}">
                <a16:creationId xmlns:a16="http://schemas.microsoft.com/office/drawing/2014/main" id="{BB23340A-076A-45C9-9EAD-ED74E21B8E4E}"/>
              </a:ext>
            </a:extLst>
          </p:cNvPr>
          <p:cNvSpPr>
            <a:spLocks noChangeAspect="1" noEditPoints="1"/>
          </p:cNvSpPr>
          <p:nvPr/>
        </p:nvSpPr>
        <p:spPr bwMode="auto">
          <a:xfrm>
            <a:off x="4203143" y="2357945"/>
            <a:ext cx="299715" cy="28800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文本框 33">
            <a:extLst>
              <a:ext uri="{FF2B5EF4-FFF2-40B4-BE49-F238E27FC236}">
                <a16:creationId xmlns:a16="http://schemas.microsoft.com/office/drawing/2014/main" id="{6660432F-7891-4E09-9FBA-D2BA69E9DD8B}"/>
              </a:ext>
            </a:extLst>
          </p:cNvPr>
          <p:cNvSpPr txBox="1"/>
          <p:nvPr/>
        </p:nvSpPr>
        <p:spPr>
          <a:xfrm>
            <a:off x="4989830" y="1836495"/>
            <a:ext cx="2630170" cy="1465016"/>
          </a:xfrm>
          <a:prstGeom prst="rect">
            <a:avLst/>
          </a:prstGeom>
          <a:noFill/>
        </p:spPr>
        <p:txBody>
          <a:bodyPr wrap="square" rtlCol="0">
            <a:spAutoFit/>
          </a:bodyPr>
          <a:lstStyle/>
          <a:p>
            <a:pPr>
              <a:lnSpc>
                <a:spcPct val="130000"/>
              </a:lnSpc>
            </a:pPr>
            <a:r>
              <a:rPr lang="zh-CN" altLang="en-US" sz="1400" b="1" dirty="0"/>
              <a:t>编码：</a:t>
            </a:r>
            <a:r>
              <a:rPr lang="zh-CN" altLang="en-US" sz="1400" dirty="0"/>
              <a:t>完成游戏</a:t>
            </a:r>
            <a:r>
              <a:rPr lang="en-US" altLang="zh-CN" sz="1400" dirty="0"/>
              <a:t>123</a:t>
            </a:r>
            <a:r>
              <a:rPr lang="zh-CN" altLang="en-US" sz="1400" dirty="0"/>
              <a:t>阶段的过渡、游戏的胜利和失败、小球的生成和销毁、 合体的逻辑、小红球的集群算法移动逻辑、小球的碰撞逻辑、</a:t>
            </a:r>
            <a:r>
              <a:rPr lang="en-US" altLang="zh-CN" sz="1400" dirty="0"/>
              <a:t>boss</a:t>
            </a:r>
            <a:r>
              <a:rPr lang="zh-CN" altLang="en-US" sz="1400" dirty="0"/>
              <a:t>的行为</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E01C9837-C6BA-4858-AC10-9DBFDA10815D}"/>
              </a:ext>
            </a:extLst>
          </p:cNvPr>
          <p:cNvSpPr txBox="1"/>
          <p:nvPr/>
        </p:nvSpPr>
        <p:spPr>
          <a:xfrm>
            <a:off x="8733216" y="1742115"/>
            <a:ext cx="2375007" cy="2025170"/>
          </a:xfrm>
          <a:prstGeom prst="rect">
            <a:avLst/>
          </a:prstGeom>
          <a:noFill/>
        </p:spPr>
        <p:txBody>
          <a:bodyPr wrap="square" rtlCol="0">
            <a:spAutoFit/>
          </a:bodyPr>
          <a:lstStyle/>
          <a:p>
            <a:pPr>
              <a:lnSpc>
                <a:spcPct val="130000"/>
              </a:lnSpc>
            </a:pPr>
            <a:r>
              <a:rPr lang="zh-CN" altLang="en-US" sz="1400" b="1" dirty="0"/>
              <a:t>编码：</a:t>
            </a:r>
            <a:r>
              <a:rPr lang="zh-CN" altLang="en-US" sz="1400" dirty="0"/>
              <a:t>实现</a:t>
            </a:r>
            <a:r>
              <a:rPr lang="en-US" altLang="zh-CN" sz="1400" dirty="0"/>
              <a:t>UI</a:t>
            </a:r>
            <a:r>
              <a:rPr lang="zh-CN" altLang="en-US" sz="1400" dirty="0"/>
              <a:t>的实时更新，包括进度条、比例条、小地图；实现</a:t>
            </a:r>
            <a:r>
              <a:rPr lang="en-US" altLang="zh-CN" sz="1400" dirty="0"/>
              <a:t>UI</a:t>
            </a:r>
            <a:r>
              <a:rPr lang="zh-CN" altLang="en-US" sz="1400" dirty="0"/>
              <a:t>的自适配</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zh-CN" altLang="en-US" sz="1400" b="1" dirty="0"/>
              <a:t>美术资源设计：</a:t>
            </a:r>
            <a:r>
              <a:rPr lang="zh-CN" altLang="en-US" sz="1400" dirty="0"/>
              <a:t>负责所有</a:t>
            </a:r>
            <a:r>
              <a:rPr lang="en-US" altLang="zh-CN" sz="1400" dirty="0"/>
              <a:t>UI</a:t>
            </a:r>
            <a:r>
              <a:rPr lang="zh-CN" altLang="en-US" sz="1400" dirty="0"/>
              <a:t>素材的绘制，包括游戏界面的各种小图标、开始界面按钮以及</a:t>
            </a:r>
            <a:r>
              <a:rPr lang="en-US" altLang="zh-CN" sz="1400" dirty="0"/>
              <a:t>logo</a:t>
            </a:r>
          </a:p>
        </p:txBody>
      </p:sp>
      <p:sp>
        <p:nvSpPr>
          <p:cNvPr id="36" name="文本框 35">
            <a:extLst>
              <a:ext uri="{FF2B5EF4-FFF2-40B4-BE49-F238E27FC236}">
                <a16:creationId xmlns:a16="http://schemas.microsoft.com/office/drawing/2014/main" id="{00EAD13E-E6F3-4FCC-8665-BDCD1F9F7999}"/>
              </a:ext>
            </a:extLst>
          </p:cNvPr>
          <p:cNvSpPr txBox="1"/>
          <p:nvPr/>
        </p:nvSpPr>
        <p:spPr>
          <a:xfrm>
            <a:off x="2805211" y="4670526"/>
            <a:ext cx="2494889" cy="1745478"/>
          </a:xfrm>
          <a:prstGeom prst="rect">
            <a:avLst/>
          </a:prstGeom>
          <a:noFill/>
        </p:spPr>
        <p:txBody>
          <a:bodyPr wrap="square" rtlCol="0">
            <a:spAutoFit/>
          </a:bodyPr>
          <a:lstStyle/>
          <a:p>
            <a:pPr>
              <a:lnSpc>
                <a:spcPct val="130000"/>
              </a:lnSpc>
            </a:pPr>
            <a:r>
              <a:rPr lang="zh-CN" altLang="en-US" sz="1400" b="1" dirty="0">
                <a:solidFill>
                  <a:schemeClr val="tx2"/>
                </a:solidFill>
                <a:latin typeface="微软雅黑" panose="020B0503020204020204" pitchFamily="34" charset="-122"/>
                <a:ea typeface="微软雅黑" panose="020B0503020204020204" pitchFamily="34" charset="-122"/>
              </a:rPr>
              <a:t>充当用户：</a:t>
            </a:r>
            <a:r>
              <a:rPr lang="zh-CN" altLang="en-US" sz="1400" dirty="0">
                <a:solidFill>
                  <a:schemeClr val="tx2"/>
                </a:solidFill>
                <a:latin typeface="微软雅黑" panose="020B0503020204020204" pitchFamily="34" charset="-122"/>
                <a:ea typeface="微软雅黑" panose="020B0503020204020204" pitchFamily="34" charset="-122"/>
              </a:rPr>
              <a:t>提出游戏构想及需求</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zh-CN" altLang="en-US" sz="1400" b="1" dirty="0">
                <a:solidFill>
                  <a:schemeClr val="tx2"/>
                </a:solidFill>
                <a:latin typeface="微软雅黑" panose="020B0503020204020204" pitchFamily="34" charset="-122"/>
                <a:ea typeface="微软雅黑" panose="020B0503020204020204" pitchFamily="34" charset="-122"/>
              </a:rPr>
              <a:t>文档：</a:t>
            </a:r>
            <a:r>
              <a:rPr lang="zh-CN" altLang="en-US" sz="1400" dirty="0">
                <a:solidFill>
                  <a:schemeClr val="tx2"/>
                </a:solidFill>
                <a:latin typeface="微软雅黑" panose="020B0503020204020204" pitchFamily="34" charset="-122"/>
                <a:ea typeface="微软雅黑" panose="020B0503020204020204" pitchFamily="34" charset="-122"/>
              </a:rPr>
              <a:t>完成需求规格说明书的引言及系统需求概述部分；绘制类图并对其进行说明；整理和维护项目文档；制作</a:t>
            </a:r>
            <a:r>
              <a:rPr lang="en-US" altLang="zh-CN" sz="1400" dirty="0">
                <a:solidFill>
                  <a:schemeClr val="tx2"/>
                </a:solidFill>
                <a:latin typeface="微软雅黑" panose="020B0503020204020204" pitchFamily="34" charset="-122"/>
                <a:ea typeface="微软雅黑" panose="020B0503020204020204" pitchFamily="34" charset="-122"/>
              </a:rPr>
              <a:t>PPT</a:t>
            </a:r>
          </a:p>
        </p:txBody>
      </p:sp>
      <p:sp>
        <p:nvSpPr>
          <p:cNvPr id="37" name="文本框 36">
            <a:extLst>
              <a:ext uri="{FF2B5EF4-FFF2-40B4-BE49-F238E27FC236}">
                <a16:creationId xmlns:a16="http://schemas.microsoft.com/office/drawing/2014/main" id="{A33F13EB-1969-4217-8BF0-287EB1C5A444}"/>
              </a:ext>
            </a:extLst>
          </p:cNvPr>
          <p:cNvSpPr txBox="1"/>
          <p:nvPr/>
        </p:nvSpPr>
        <p:spPr>
          <a:xfrm>
            <a:off x="6233075" y="4731688"/>
            <a:ext cx="2375007" cy="1745478"/>
          </a:xfrm>
          <a:prstGeom prst="rect">
            <a:avLst/>
          </a:prstGeom>
          <a:noFill/>
        </p:spPr>
        <p:txBody>
          <a:bodyPr wrap="square" rtlCol="0">
            <a:spAutoFit/>
          </a:bodyPr>
          <a:lstStyle/>
          <a:p>
            <a:pPr>
              <a:lnSpc>
                <a:spcPct val="130000"/>
              </a:lnSpc>
            </a:pPr>
            <a:r>
              <a:rPr lang="zh-CN" altLang="en-US" sz="1400" b="1" dirty="0">
                <a:solidFill>
                  <a:schemeClr val="tx2"/>
                </a:solidFill>
                <a:latin typeface="微软雅黑" panose="020B0503020204020204" pitchFamily="34" charset="-122"/>
                <a:ea typeface="微软雅黑" panose="020B0503020204020204" pitchFamily="34" charset="-122"/>
              </a:rPr>
              <a:t>充当用户：</a:t>
            </a:r>
            <a:r>
              <a:rPr lang="zh-CN" altLang="en-US" sz="1400" dirty="0">
                <a:solidFill>
                  <a:schemeClr val="tx2"/>
                </a:solidFill>
                <a:latin typeface="微软雅黑" panose="020B0503020204020204" pitchFamily="34" charset="-122"/>
                <a:ea typeface="微软雅黑" panose="020B0503020204020204" pitchFamily="34" charset="-122"/>
              </a:rPr>
              <a:t>提出游戏构想及需求</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zh-CN" altLang="en-US" sz="1400" b="1" dirty="0">
                <a:solidFill>
                  <a:schemeClr val="tx2"/>
                </a:solidFill>
                <a:latin typeface="微软雅黑" panose="020B0503020204020204" pitchFamily="34" charset="-122"/>
                <a:ea typeface="微软雅黑" panose="020B0503020204020204" pitchFamily="34" charset="-122"/>
              </a:rPr>
              <a:t>文档：</a:t>
            </a:r>
            <a:r>
              <a:rPr lang="zh-CN" altLang="en-US" sz="1400" dirty="0">
                <a:solidFill>
                  <a:schemeClr val="tx2"/>
                </a:solidFill>
                <a:latin typeface="微软雅黑" panose="020B0503020204020204" pitchFamily="34" charset="-122"/>
                <a:ea typeface="微软雅黑" panose="020B0503020204020204" pitchFamily="34" charset="-122"/>
              </a:rPr>
              <a:t>完成需求规格说明书的运行环境规定、验收标准、迭代</a:t>
            </a:r>
            <a:r>
              <a:rPr lang="en-US" altLang="zh-CN" sz="1400" dirty="0">
                <a:solidFill>
                  <a:schemeClr val="tx2"/>
                </a:solidFill>
                <a:latin typeface="微软雅黑" panose="020B0503020204020204" pitchFamily="34" charset="-122"/>
                <a:ea typeface="微软雅黑" panose="020B0503020204020204" pitchFamily="34" charset="-122"/>
              </a:rPr>
              <a:t>Ⅰ</a:t>
            </a:r>
            <a:r>
              <a:rPr lang="zh-CN" altLang="en-US" sz="1400" dirty="0">
                <a:solidFill>
                  <a:schemeClr val="tx2"/>
                </a:solidFill>
                <a:latin typeface="微软雅黑" panose="020B0503020204020204" pitchFamily="34" charset="-122"/>
                <a:ea typeface="微软雅黑" panose="020B0503020204020204" pitchFamily="34" charset="-122"/>
              </a:rPr>
              <a:t>阶段分工部分；绘制活动图及游戏</a:t>
            </a:r>
            <a:r>
              <a:rPr lang="en-US" altLang="zh-CN" sz="1400" dirty="0">
                <a:solidFill>
                  <a:schemeClr val="tx2"/>
                </a:solidFill>
                <a:latin typeface="微软雅黑" panose="020B0503020204020204" pitchFamily="34" charset="-122"/>
                <a:ea typeface="微软雅黑" panose="020B0503020204020204" pitchFamily="34" charset="-122"/>
              </a:rPr>
              <a:t>3</a:t>
            </a:r>
            <a:r>
              <a:rPr lang="zh-CN" altLang="en-US" sz="1400" dirty="0">
                <a:solidFill>
                  <a:schemeClr val="tx2"/>
                </a:solidFill>
                <a:latin typeface="微软雅黑" panose="020B0503020204020204" pitchFamily="34" charset="-122"/>
                <a:ea typeface="微软雅黑" panose="020B0503020204020204" pitchFamily="34" charset="-122"/>
              </a:rPr>
              <a:t>阶段的说明</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F2D70809-1E97-4B12-B79C-4C2A97ED85DC}"/>
              </a:ext>
            </a:extLst>
          </p:cNvPr>
          <p:cNvSpPr txBox="1"/>
          <p:nvPr/>
        </p:nvSpPr>
        <p:spPr>
          <a:xfrm>
            <a:off x="9726648" y="4731688"/>
            <a:ext cx="2375007" cy="1465401"/>
          </a:xfrm>
          <a:prstGeom prst="rect">
            <a:avLst/>
          </a:prstGeom>
          <a:noFill/>
        </p:spPr>
        <p:txBody>
          <a:bodyPr wrap="square" rtlCol="0">
            <a:spAutoFit/>
          </a:bodyPr>
          <a:lstStyle/>
          <a:p>
            <a:pPr>
              <a:lnSpc>
                <a:spcPct val="130000"/>
              </a:lnSpc>
            </a:pPr>
            <a:r>
              <a:rPr lang="zh-CN" altLang="en-US" sz="1400" b="1" dirty="0">
                <a:solidFill>
                  <a:schemeClr val="tx2"/>
                </a:solidFill>
                <a:latin typeface="微软雅黑" panose="020B0503020204020204" pitchFamily="34" charset="-122"/>
                <a:ea typeface="微软雅黑" panose="020B0503020204020204" pitchFamily="34" charset="-122"/>
              </a:rPr>
              <a:t>充当用户：</a:t>
            </a:r>
            <a:r>
              <a:rPr lang="zh-CN" altLang="en-US" sz="1400" dirty="0">
                <a:solidFill>
                  <a:schemeClr val="tx2"/>
                </a:solidFill>
                <a:latin typeface="微软雅黑" panose="020B0503020204020204" pitchFamily="34" charset="-122"/>
                <a:ea typeface="微软雅黑" panose="020B0503020204020204" pitchFamily="34" charset="-122"/>
              </a:rPr>
              <a:t>提出游戏构想及需求</a:t>
            </a:r>
            <a:endParaRPr lang="en-US" altLang="zh-CN" sz="1400" dirty="0">
              <a:solidFill>
                <a:schemeClr val="tx2"/>
              </a:solidFill>
              <a:latin typeface="微软雅黑" panose="020B0503020204020204" pitchFamily="34" charset="-122"/>
              <a:ea typeface="微软雅黑" panose="020B0503020204020204" pitchFamily="34" charset="-122"/>
            </a:endParaRPr>
          </a:p>
          <a:p>
            <a:pPr>
              <a:lnSpc>
                <a:spcPct val="130000"/>
              </a:lnSpc>
            </a:pPr>
            <a:r>
              <a:rPr lang="zh-CN" altLang="en-US" sz="1400" b="1" dirty="0">
                <a:solidFill>
                  <a:schemeClr val="tx2"/>
                </a:solidFill>
                <a:latin typeface="微软雅黑" panose="020B0503020204020204" pitchFamily="34" charset="-122"/>
                <a:ea typeface="微软雅黑" panose="020B0503020204020204" pitchFamily="34" charset="-122"/>
              </a:rPr>
              <a:t>文档：</a:t>
            </a:r>
            <a:r>
              <a:rPr lang="zh-CN" altLang="en-US" sz="1400" dirty="0">
                <a:solidFill>
                  <a:schemeClr val="tx2"/>
                </a:solidFill>
                <a:latin typeface="微软雅黑" panose="020B0503020204020204" pitchFamily="34" charset="-122"/>
                <a:ea typeface="微软雅黑" panose="020B0503020204020204" pitchFamily="34" charset="-122"/>
              </a:rPr>
              <a:t>完成需求规格说明书的功能需求及非功能需求部分；绘制时序图</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9347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D3E6F30-2E75-4415-BA1F-A1D5022BA8E1}"/>
              </a:ext>
            </a:extLst>
          </p:cNvPr>
          <p:cNvSpPr>
            <a:spLocks noGrp="1"/>
          </p:cNvSpPr>
          <p:nvPr>
            <p:ph type="body" sz="quarter" idx="10"/>
          </p:nvPr>
        </p:nvSpPr>
        <p:spPr/>
        <p:txBody>
          <a:bodyPr/>
          <a:lstStyle/>
          <a:p>
            <a:r>
              <a:rPr lang="en-US" altLang="zh-CN"/>
              <a:t>02</a:t>
            </a:r>
            <a:endParaRPr lang="zh-CN" altLang="en-US"/>
          </a:p>
        </p:txBody>
      </p:sp>
      <p:sp>
        <p:nvSpPr>
          <p:cNvPr id="15" name="文本占位符 14">
            <a:extLst>
              <a:ext uri="{FF2B5EF4-FFF2-40B4-BE49-F238E27FC236}">
                <a16:creationId xmlns:a16="http://schemas.microsoft.com/office/drawing/2014/main" id="{00F6D8D7-D45E-46C9-B2E1-3E6D10665C29}"/>
              </a:ext>
            </a:extLst>
          </p:cNvPr>
          <p:cNvSpPr>
            <a:spLocks noGrp="1"/>
          </p:cNvSpPr>
          <p:nvPr>
            <p:ph type="body" sz="quarter" idx="11"/>
          </p:nvPr>
        </p:nvSpPr>
        <p:spPr/>
        <p:txBody>
          <a:bodyPr/>
          <a:lstStyle/>
          <a:p>
            <a:r>
              <a:rPr lang="zh-CN" altLang="en-US" dirty="0"/>
              <a:t>设计</a:t>
            </a:r>
            <a:endParaRPr lang="af-ZA" altLang="zh-CN" dirty="0"/>
          </a:p>
        </p:txBody>
      </p:sp>
    </p:spTree>
    <p:extLst>
      <p:ext uri="{BB962C8B-B14F-4D97-AF65-F5344CB8AC3E}">
        <p14:creationId xmlns:p14="http://schemas.microsoft.com/office/powerpoint/2010/main" val="1887658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a:xfrm>
            <a:off x="4572000" y="513833"/>
            <a:ext cx="3048000" cy="584775"/>
          </a:xfrm>
        </p:spPr>
        <p:txBody>
          <a:bodyPr/>
          <a:lstStyle/>
          <a:p>
            <a:r>
              <a:rPr lang="zh-CN" altLang="en-US" dirty="0"/>
              <a:t>每种小球的逻辑</a:t>
            </a:r>
            <a:endParaRPr lang="af-ZA" altLang="zh-CN" dirty="0"/>
          </a:p>
        </p:txBody>
      </p:sp>
      <p:graphicFrame>
        <p:nvGraphicFramePr>
          <p:cNvPr id="2" name="表格 1">
            <a:extLst>
              <a:ext uri="{FF2B5EF4-FFF2-40B4-BE49-F238E27FC236}">
                <a16:creationId xmlns:a16="http://schemas.microsoft.com/office/drawing/2014/main" id="{FEADDD8F-786C-4D1F-8EFB-CF1D8AB720A1}"/>
              </a:ext>
            </a:extLst>
          </p:cNvPr>
          <p:cNvGraphicFramePr>
            <a:graphicFrameLocks noGrp="1"/>
          </p:cNvGraphicFramePr>
          <p:nvPr>
            <p:extLst>
              <p:ext uri="{D42A27DB-BD31-4B8C-83A1-F6EECF244321}">
                <p14:modId xmlns:p14="http://schemas.microsoft.com/office/powerpoint/2010/main" val="4239039438"/>
              </p:ext>
            </p:extLst>
          </p:nvPr>
        </p:nvGraphicFramePr>
        <p:xfrm>
          <a:off x="977900" y="1325880"/>
          <a:ext cx="10236200" cy="4907280"/>
        </p:xfrm>
        <a:graphic>
          <a:graphicData uri="http://schemas.openxmlformats.org/drawingml/2006/table">
            <a:tbl>
              <a:tblPr firstRow="1" bandRow="1">
                <a:tableStyleId>{5C22544A-7EE6-4342-B048-85BDC9FD1C3A}</a:tableStyleId>
              </a:tblPr>
              <a:tblGrid>
                <a:gridCol w="1579880">
                  <a:extLst>
                    <a:ext uri="{9D8B030D-6E8A-4147-A177-3AD203B41FA5}">
                      <a16:colId xmlns:a16="http://schemas.microsoft.com/office/drawing/2014/main" val="1163542127"/>
                    </a:ext>
                  </a:extLst>
                </a:gridCol>
                <a:gridCol w="3474720">
                  <a:extLst>
                    <a:ext uri="{9D8B030D-6E8A-4147-A177-3AD203B41FA5}">
                      <a16:colId xmlns:a16="http://schemas.microsoft.com/office/drawing/2014/main" val="572463038"/>
                    </a:ext>
                  </a:extLst>
                </a:gridCol>
                <a:gridCol w="5181600">
                  <a:extLst>
                    <a:ext uri="{9D8B030D-6E8A-4147-A177-3AD203B41FA5}">
                      <a16:colId xmlns:a16="http://schemas.microsoft.com/office/drawing/2014/main" val="3352253736"/>
                    </a:ext>
                  </a:extLst>
                </a:gridCol>
              </a:tblGrid>
              <a:tr h="412304">
                <a:tc>
                  <a:txBody>
                    <a:bodyPr/>
                    <a:lstStyle/>
                    <a:p>
                      <a:pPr algn="ctr"/>
                      <a:r>
                        <a:rPr lang="zh-CN" altLang="en-US" sz="2200" dirty="0"/>
                        <a:t>类型</a:t>
                      </a:r>
                    </a:p>
                  </a:txBody>
                  <a:tcPr/>
                </a:tc>
                <a:tc>
                  <a:txBody>
                    <a:bodyPr/>
                    <a:lstStyle/>
                    <a:p>
                      <a:pPr algn="ctr"/>
                      <a:r>
                        <a:rPr lang="zh-CN" altLang="en-US" sz="2200" dirty="0"/>
                        <a:t>移动逻辑</a:t>
                      </a:r>
                    </a:p>
                  </a:txBody>
                  <a:tcPr/>
                </a:tc>
                <a:tc>
                  <a:txBody>
                    <a:bodyPr/>
                    <a:lstStyle/>
                    <a:p>
                      <a:pPr algn="ctr"/>
                      <a:r>
                        <a:rPr lang="zh-CN" altLang="en-US" sz="2200" dirty="0"/>
                        <a:t>碰撞逻辑</a:t>
                      </a:r>
                    </a:p>
                  </a:txBody>
                  <a:tcPr/>
                </a:tc>
                <a:extLst>
                  <a:ext uri="{0D108BD9-81ED-4DB2-BD59-A6C34878D82A}">
                    <a16:rowId xmlns:a16="http://schemas.microsoft.com/office/drawing/2014/main" val="272414089"/>
                  </a:ext>
                </a:extLst>
              </a:tr>
              <a:tr h="1680931">
                <a:tc>
                  <a:txBody>
                    <a:bodyPr/>
                    <a:lstStyle/>
                    <a:p>
                      <a:pPr algn="ctr"/>
                      <a:r>
                        <a:rPr lang="zh-CN" altLang="en-US" sz="2200" dirty="0"/>
                        <a:t>主角</a:t>
                      </a:r>
                    </a:p>
                  </a:txBody>
                  <a:tcPr/>
                </a:tc>
                <a:tc>
                  <a:txBody>
                    <a:bodyPr/>
                    <a:lstStyle/>
                    <a:p>
                      <a:r>
                        <a:rPr lang="zh-CN" altLang="en-US" sz="2200" dirty="0"/>
                        <a:t>玩家通过摇杆进行控制</a:t>
                      </a:r>
                    </a:p>
                  </a:txBody>
                  <a:tcPr/>
                </a:tc>
                <a:tc>
                  <a:txBody>
                    <a:bodyPr/>
                    <a:lstStyle/>
                    <a:p>
                      <a:r>
                        <a:rPr lang="zh-CN" altLang="en-US" sz="2200" dirty="0"/>
                        <a:t>能将小灰球变成小红球，合体阶段的主角能将小黑球变为小红球；非黑体阶段的主角遇见小黑球，游戏以失败结束；合体阶段的主角体积大于</a:t>
                      </a:r>
                      <a:r>
                        <a:rPr lang="en-US" altLang="zh-CN" sz="2200" dirty="0"/>
                        <a:t>boss</a:t>
                      </a:r>
                      <a:r>
                        <a:rPr lang="zh-CN" altLang="en-US" sz="2200" dirty="0"/>
                        <a:t>时与</a:t>
                      </a:r>
                      <a:r>
                        <a:rPr lang="en-US" altLang="zh-CN" sz="2200" dirty="0"/>
                        <a:t>boss</a:t>
                      </a:r>
                      <a:r>
                        <a:rPr lang="zh-CN" altLang="en-US" sz="2200" dirty="0"/>
                        <a:t>碰撞，</a:t>
                      </a:r>
                      <a:r>
                        <a:rPr lang="en-US" altLang="zh-CN" sz="2200" dirty="0"/>
                        <a:t>boss</a:t>
                      </a:r>
                      <a:r>
                        <a:rPr lang="zh-CN" altLang="en-US" sz="2200" dirty="0"/>
                        <a:t>失去一次生命，主角解体</a:t>
                      </a:r>
                    </a:p>
                  </a:txBody>
                  <a:tcPr/>
                </a:tc>
                <a:extLst>
                  <a:ext uri="{0D108BD9-81ED-4DB2-BD59-A6C34878D82A}">
                    <a16:rowId xmlns:a16="http://schemas.microsoft.com/office/drawing/2014/main" val="550872978"/>
                  </a:ext>
                </a:extLst>
              </a:tr>
              <a:tr h="412304">
                <a:tc>
                  <a:txBody>
                    <a:bodyPr/>
                    <a:lstStyle/>
                    <a:p>
                      <a:pPr algn="ctr"/>
                      <a:r>
                        <a:rPr lang="zh-CN" altLang="en-US" sz="2200" dirty="0"/>
                        <a:t>小红球</a:t>
                      </a:r>
                    </a:p>
                  </a:txBody>
                  <a:tcPr/>
                </a:tc>
                <a:tc>
                  <a:txBody>
                    <a:bodyPr/>
                    <a:lstStyle/>
                    <a:p>
                      <a:r>
                        <a:rPr lang="zh-CN" altLang="en-US" sz="2200" dirty="0"/>
                        <a:t>集群算法</a:t>
                      </a:r>
                    </a:p>
                  </a:txBody>
                  <a:tcPr/>
                </a:tc>
                <a:tc>
                  <a:txBody>
                    <a:bodyPr/>
                    <a:lstStyle/>
                    <a:p>
                      <a:r>
                        <a:rPr lang="zh-CN" altLang="en-US" sz="2200" dirty="0"/>
                        <a:t>能将小灰球变为小红球</a:t>
                      </a:r>
                    </a:p>
                  </a:txBody>
                  <a:tcPr/>
                </a:tc>
                <a:extLst>
                  <a:ext uri="{0D108BD9-81ED-4DB2-BD59-A6C34878D82A}">
                    <a16:rowId xmlns:a16="http://schemas.microsoft.com/office/drawing/2014/main" val="1521580622"/>
                  </a:ext>
                </a:extLst>
              </a:tr>
              <a:tr h="412304">
                <a:tc>
                  <a:txBody>
                    <a:bodyPr/>
                    <a:lstStyle/>
                    <a:p>
                      <a:pPr algn="ctr"/>
                      <a:r>
                        <a:rPr lang="zh-CN" altLang="en-US" sz="2200" dirty="0"/>
                        <a:t>小灰球</a:t>
                      </a:r>
                    </a:p>
                  </a:txBody>
                  <a:tcPr/>
                </a:tc>
                <a:tc>
                  <a:txBody>
                    <a:bodyPr/>
                    <a:lstStyle/>
                    <a:p>
                      <a:r>
                        <a:rPr lang="zh-CN" altLang="en-US" sz="2200" dirty="0"/>
                        <a:t>随机移动</a:t>
                      </a:r>
                    </a:p>
                  </a:txBody>
                  <a:tcPr/>
                </a:tc>
                <a:tc>
                  <a:txBody>
                    <a:bodyPr/>
                    <a:lstStyle/>
                    <a:p>
                      <a:endParaRPr lang="zh-CN" altLang="en-US" sz="2200" dirty="0"/>
                    </a:p>
                  </a:txBody>
                  <a:tcPr/>
                </a:tc>
                <a:extLst>
                  <a:ext uri="{0D108BD9-81ED-4DB2-BD59-A6C34878D82A}">
                    <a16:rowId xmlns:a16="http://schemas.microsoft.com/office/drawing/2014/main" val="2664507900"/>
                  </a:ext>
                </a:extLst>
              </a:tr>
              <a:tr h="729461">
                <a:tc>
                  <a:txBody>
                    <a:bodyPr/>
                    <a:lstStyle/>
                    <a:p>
                      <a:pPr algn="ctr"/>
                      <a:r>
                        <a:rPr lang="zh-CN" altLang="en-US" sz="2200" dirty="0"/>
                        <a:t>小黑球</a:t>
                      </a:r>
                    </a:p>
                  </a:txBody>
                  <a:tcPr/>
                </a:tc>
                <a:tc>
                  <a:txBody>
                    <a:bodyPr/>
                    <a:lstStyle/>
                    <a:p>
                      <a:r>
                        <a:rPr lang="zh-CN" altLang="en-US" sz="2200" dirty="0"/>
                        <a:t>调用地图插件</a:t>
                      </a:r>
                      <a:r>
                        <a:rPr lang="en-US" altLang="zh-CN" sz="2200" dirty="0"/>
                        <a:t>API</a:t>
                      </a:r>
                      <a:r>
                        <a:rPr lang="zh-CN" altLang="en-US" sz="2200" dirty="0"/>
                        <a:t>实现寻路算法</a:t>
                      </a:r>
                    </a:p>
                  </a:txBody>
                  <a:tcPr/>
                </a:tc>
                <a:tc>
                  <a:txBody>
                    <a:bodyPr/>
                    <a:lstStyle/>
                    <a:p>
                      <a:r>
                        <a:rPr lang="zh-CN" altLang="en-US" sz="2200" dirty="0"/>
                        <a:t>能将小红球变为小黑球；遇见非合体阶段的主角时，游戏结束</a:t>
                      </a:r>
                    </a:p>
                  </a:txBody>
                  <a:tcPr/>
                </a:tc>
                <a:extLst>
                  <a:ext uri="{0D108BD9-81ED-4DB2-BD59-A6C34878D82A}">
                    <a16:rowId xmlns:a16="http://schemas.microsoft.com/office/drawing/2014/main" val="2422282713"/>
                  </a:ext>
                </a:extLst>
              </a:tr>
              <a:tr h="1046617">
                <a:tc>
                  <a:txBody>
                    <a:bodyPr/>
                    <a:lstStyle/>
                    <a:p>
                      <a:pPr algn="ctr"/>
                      <a:r>
                        <a:rPr lang="en-US" altLang="zh-CN" sz="2200" dirty="0"/>
                        <a:t>boss</a:t>
                      </a:r>
                      <a:endParaRPr lang="zh-CN" altLang="en-US" sz="2200" dirty="0"/>
                    </a:p>
                  </a:txBody>
                  <a:tcPr/>
                </a:tc>
                <a:tc>
                  <a:txBody>
                    <a:bodyPr/>
                    <a:lstStyle/>
                    <a:p>
                      <a:endParaRPr lang="zh-CN" altLang="en-US" sz="2200" dirty="0"/>
                    </a:p>
                  </a:txBody>
                  <a:tcPr/>
                </a:tc>
                <a:tc>
                  <a:txBody>
                    <a:bodyPr/>
                    <a:lstStyle/>
                    <a:p>
                      <a:r>
                        <a:rPr lang="en-US" altLang="zh-CN" sz="2200" dirty="0"/>
                        <a:t>boss</a:t>
                      </a:r>
                      <a:r>
                        <a:rPr lang="zh-CN" altLang="en-US" sz="2200" dirty="0"/>
                        <a:t>体积大于合体阶段的主角时与主角发生碰撞，主角解体，部分小红球变为小黑球</a:t>
                      </a:r>
                    </a:p>
                  </a:txBody>
                  <a:tcPr/>
                </a:tc>
                <a:extLst>
                  <a:ext uri="{0D108BD9-81ED-4DB2-BD59-A6C34878D82A}">
                    <a16:rowId xmlns:a16="http://schemas.microsoft.com/office/drawing/2014/main" val="249712948"/>
                  </a:ext>
                </a:extLst>
              </a:tr>
            </a:tbl>
          </a:graphicData>
        </a:graphic>
      </p:graphicFrame>
    </p:spTree>
    <p:extLst>
      <p:ext uri="{BB962C8B-B14F-4D97-AF65-F5344CB8AC3E}">
        <p14:creationId xmlns:p14="http://schemas.microsoft.com/office/powerpoint/2010/main" val="82155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E1B633CE-DEE1-409D-A8EA-6A2BC25ECBF7}"/>
              </a:ext>
            </a:extLst>
          </p:cNvPr>
          <p:cNvSpPr>
            <a:spLocks noGrp="1"/>
          </p:cNvSpPr>
          <p:nvPr>
            <p:ph type="body" sz="quarter" idx="10"/>
          </p:nvPr>
        </p:nvSpPr>
        <p:spPr/>
        <p:txBody>
          <a:bodyPr/>
          <a:lstStyle/>
          <a:p>
            <a:r>
              <a:rPr lang="zh-CN" altLang="en-US" dirty="0"/>
              <a:t>游戏阶段</a:t>
            </a:r>
            <a:r>
              <a:rPr lang="en-US" altLang="zh-CN" dirty="0"/>
              <a:t>Ⅰ</a:t>
            </a:r>
            <a:endParaRPr lang="af-ZA" altLang="zh-CN" dirty="0"/>
          </a:p>
        </p:txBody>
      </p:sp>
      <p:pic>
        <p:nvPicPr>
          <p:cNvPr id="3" name="图片 2">
            <a:extLst>
              <a:ext uri="{FF2B5EF4-FFF2-40B4-BE49-F238E27FC236}">
                <a16:creationId xmlns:a16="http://schemas.microsoft.com/office/drawing/2014/main" id="{B5D471ED-6875-4836-AA9C-8CB6C612D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98608"/>
            <a:ext cx="6378404" cy="5484961"/>
          </a:xfrm>
          <a:prstGeom prst="rect">
            <a:avLst/>
          </a:prstGeom>
        </p:spPr>
      </p:pic>
      <p:sp>
        <p:nvSpPr>
          <p:cNvPr id="5" name="矩形 4">
            <a:extLst>
              <a:ext uri="{FF2B5EF4-FFF2-40B4-BE49-F238E27FC236}">
                <a16:creationId xmlns:a16="http://schemas.microsoft.com/office/drawing/2014/main" id="{A3754D0D-B490-48EF-8187-722C5E369269}"/>
              </a:ext>
            </a:extLst>
          </p:cNvPr>
          <p:cNvSpPr/>
          <p:nvPr/>
        </p:nvSpPr>
        <p:spPr>
          <a:xfrm>
            <a:off x="7178040" y="1537777"/>
            <a:ext cx="4404360" cy="3782446"/>
          </a:xfrm>
          <a:prstGeom prst="rect">
            <a:avLst/>
          </a:prstGeom>
        </p:spPr>
        <p:txBody>
          <a:bodyPr wrap="square">
            <a:spAutoFit/>
          </a:bodyPr>
          <a:lstStyle/>
          <a:p>
            <a:pPr>
              <a:lnSpc>
                <a:spcPct val="150000"/>
              </a:lnSpc>
            </a:pPr>
            <a:r>
              <a:rPr lang="zh-CN" altLang="en-US" dirty="0"/>
              <a:t>开始游戏，先初始化游戏地图，创建主角、小红球、小灰球和小黑球，这时各类球体都是处于自由状态，通过控制摇杆来控制主角的移动状态。本阶段如果主角碰撞到小黑球，主角就会死亡，游戏失败。如果主角碰撞小灰球，小灰球变成小红球，当场上小红球达到一定数量，就可以按下合体键，第一次按下合体键，游戏就会进入第二阶段。</a:t>
            </a:r>
          </a:p>
        </p:txBody>
      </p:sp>
    </p:spTree>
    <p:extLst>
      <p:ext uri="{BB962C8B-B14F-4D97-AF65-F5344CB8AC3E}">
        <p14:creationId xmlns:p14="http://schemas.microsoft.com/office/powerpoint/2010/main" val="3339615192"/>
      </p:ext>
    </p:extLst>
  </p:cSld>
  <p:clrMapOvr>
    <a:masterClrMapping/>
  </p:clrMapOvr>
</p:sld>
</file>

<file path=ppt/theme/theme1.xml><?xml version="1.0" encoding="utf-8"?>
<a:theme xmlns:a="http://schemas.openxmlformats.org/drawingml/2006/main" name="自定义设计方案">
  <a:themeElements>
    <a:clrScheme name="自定义 7">
      <a:dk1>
        <a:sysClr val="windowText" lastClr="000000"/>
      </a:dk1>
      <a:lt1>
        <a:sysClr val="window" lastClr="FFFFFF"/>
      </a:lt1>
      <a:dk2>
        <a:srgbClr val="44546A"/>
      </a:dk2>
      <a:lt2>
        <a:srgbClr val="E7E6E6"/>
      </a:lt2>
      <a:accent1>
        <a:srgbClr val="FFC000"/>
      </a:accent1>
      <a:accent2>
        <a:srgbClr val="F2631B"/>
      </a:accent2>
      <a:accent3>
        <a:srgbClr val="0E2158"/>
      </a:accent3>
      <a:accent4>
        <a:srgbClr val="FFC000"/>
      </a:accent4>
      <a:accent5>
        <a:srgbClr val="5B9BD5"/>
      </a:accent5>
      <a:accent6>
        <a:srgbClr val="70AD47"/>
      </a:accent6>
      <a:hlink>
        <a:srgbClr val="0563C1"/>
      </a:hlink>
      <a:folHlink>
        <a:srgbClr val="954F72"/>
      </a:folHlink>
    </a:clrScheme>
    <a:fontScheme name="模板自定义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1215</TotalTime>
  <Words>1829</Words>
  <Application>Microsoft Office PowerPoint</Application>
  <PresentationFormat>宽屏</PresentationFormat>
  <Paragraphs>172</Paragraphs>
  <Slides>26</Slides>
  <Notes>26</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26</vt:i4>
      </vt:variant>
    </vt:vector>
  </HeadingPairs>
  <TitlesOfParts>
    <vt:vector size="33" baseType="lpstr">
      <vt:lpstr>等线</vt:lpstr>
      <vt:lpstr>微软雅黑</vt:lpstr>
      <vt:lpstr>Arial</vt:lpstr>
      <vt:lpstr>Century Gothic</vt:lpstr>
      <vt:lpstr>Segoe UI Light</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holly</cp:lastModifiedBy>
  <cp:revision>113</cp:revision>
  <dcterms:created xsi:type="dcterms:W3CDTF">2019-10-16T02:29:31Z</dcterms:created>
  <dcterms:modified xsi:type="dcterms:W3CDTF">2021-11-09T03:23:00Z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2019-10-16T02:38:21.8197595Z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5cd17c32-d69b-4896-9dcb-279e24c36fda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